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61" r:id="rId3"/>
    <p:sldId id="262" r:id="rId4"/>
    <p:sldId id="275" r:id="rId5"/>
    <p:sldId id="276" r:id="rId6"/>
    <p:sldId id="281" r:id="rId7"/>
    <p:sldId id="282" r:id="rId8"/>
    <p:sldId id="300" r:id="rId9"/>
    <p:sldId id="301" r:id="rId10"/>
    <p:sldId id="287" r:id="rId11"/>
    <p:sldId id="295" r:id="rId12"/>
    <p:sldId id="303" r:id="rId13"/>
    <p:sldId id="298" r:id="rId14"/>
    <p:sldId id="274" r:id="rId15"/>
    <p:sldId id="283" r:id="rId16"/>
    <p:sldId id="284" r:id="rId17"/>
    <p:sldId id="273" r:id="rId18"/>
  </p:sldIdLst>
  <p:sldSz cx="9906000" cy="6858000" type="A4"/>
  <p:notesSz cx="6797675" cy="9926638"/>
  <p:defaultTextStyle>
    <a:defPPr>
      <a:defRPr lang="en-US"/>
    </a:defPPr>
    <a:lvl1pPr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58" autoAdjust="0"/>
    <p:restoredTop sz="94660"/>
  </p:normalViewPr>
  <p:slideViewPr>
    <p:cSldViewPr snapToGrid="0">
      <p:cViewPr varScale="1">
        <p:scale>
          <a:sx n="90" d="100"/>
          <a:sy n="90" d="100"/>
        </p:scale>
        <p:origin x="1080" y="53"/>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darbalapis.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fl01.kaunas.lt\dokumentai\Seniunijos\Petrasiunai\Baksa\Pristatymas\2023%20demo%20graf.xls"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spc="0" baseline="0">
                <a:solidFill>
                  <a:schemeClr val="tx1">
                    <a:lumMod val="65000"/>
                    <a:lumOff val="35000"/>
                  </a:schemeClr>
                </a:solidFill>
                <a:latin typeface="+mn-lt"/>
                <a:ea typeface="+mn-ea"/>
                <a:cs typeface="+mn-cs"/>
              </a:defRPr>
            </a:pPr>
            <a:r>
              <a:rPr lang="lt-LT" sz="2200" b="1" dirty="0" smtClean="0">
                <a:solidFill>
                  <a:schemeClr val="tx1"/>
                </a:solidFill>
                <a:latin typeface="Times New Roman" panose="02020603050405020304" pitchFamily="18" charset="0"/>
                <a:cs typeface="Times New Roman" panose="02020603050405020304" pitchFamily="18" charset="0"/>
              </a:rPr>
              <a:t>GYVENAMOSIOS VIETOS DEKLARAVIMAS 2022, 2023 IR 2024</a:t>
            </a:r>
            <a:endParaRPr lang="lt-LT" sz="2200" b="1" dirty="0">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0.21428032079355869"/>
          <c:y val="2.0408584920603948E-2"/>
        </c:manualLayout>
      </c:layout>
      <c:overlay val="0"/>
      <c:spPr>
        <a:noFill/>
        <a:ln>
          <a:noFill/>
        </a:ln>
        <a:effectLst/>
      </c:spPr>
      <c:txPr>
        <a:bodyPr rot="0" spcFirstLastPara="1" vertOverflow="ellipsis" vert="horz" wrap="square" anchor="ctr" anchorCtr="1"/>
        <a:lstStyle/>
        <a:p>
          <a:pPr>
            <a:defRPr sz="2200" b="0" i="0" u="none" strike="noStrike" kern="1200" spc="0" baseline="0">
              <a:solidFill>
                <a:schemeClr val="tx1">
                  <a:lumMod val="65000"/>
                  <a:lumOff val="35000"/>
                </a:schemeClr>
              </a:solidFill>
              <a:latin typeface="+mn-lt"/>
              <a:ea typeface="+mn-ea"/>
              <a:cs typeface="+mn-cs"/>
            </a:defRPr>
          </a:pPr>
          <a:endParaRPr lang="lt-LT"/>
        </a:p>
      </c:txPr>
    </c:title>
    <c:autoTitleDeleted val="0"/>
    <c:plotArea>
      <c:layout/>
      <c:barChart>
        <c:barDir val="col"/>
        <c:grouping val="clustered"/>
        <c:varyColors val="0"/>
        <c:ser>
          <c:idx val="0"/>
          <c:order val="0"/>
          <c:tx>
            <c:strRef>
              <c:f>Lapas1!$B$1</c:f>
              <c:strCache>
                <c:ptCount val="1"/>
                <c:pt idx="0">
                  <c:v>2022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Išduota pažymų</c:v>
                </c:pt>
                <c:pt idx="1">
                  <c:v>Deklaravo atvykimą</c:v>
                </c:pt>
                <c:pt idx="2">
                  <c:v>Deklaravo išvykimą</c:v>
                </c:pt>
                <c:pt idx="3">
                  <c:v>Įtraukta į GVNA</c:v>
                </c:pt>
                <c:pt idx="4">
                  <c:v>Priimta sprendimų</c:v>
                </c:pt>
              </c:strCache>
            </c:strRef>
          </c:cat>
          <c:val>
            <c:numRef>
              <c:f>Lapas1!$B$2:$B$6</c:f>
              <c:numCache>
                <c:formatCode>General</c:formatCode>
                <c:ptCount val="5"/>
                <c:pt idx="0">
                  <c:v>1031</c:v>
                </c:pt>
                <c:pt idx="1">
                  <c:v>454</c:v>
                </c:pt>
                <c:pt idx="2">
                  <c:v>26</c:v>
                </c:pt>
                <c:pt idx="3">
                  <c:v>216</c:v>
                </c:pt>
                <c:pt idx="4">
                  <c:v>118</c:v>
                </c:pt>
              </c:numCache>
            </c:numRef>
          </c:val>
          <c:extLst>
            <c:ext xmlns:c16="http://schemas.microsoft.com/office/drawing/2014/chart" uri="{C3380CC4-5D6E-409C-BE32-E72D297353CC}">
              <c16:uniqueId val="{00000000-3A38-4896-8C67-DA8645C4CCB3}"/>
            </c:ext>
          </c:extLst>
        </c:ser>
        <c:ser>
          <c:idx val="1"/>
          <c:order val="1"/>
          <c:tx>
            <c:strRef>
              <c:f>Lapas1!$C$1</c:f>
              <c:strCache>
                <c:ptCount val="1"/>
                <c:pt idx="0">
                  <c:v>2023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Išduota pažymų</c:v>
                </c:pt>
                <c:pt idx="1">
                  <c:v>Deklaravo atvykimą</c:v>
                </c:pt>
                <c:pt idx="2">
                  <c:v>Deklaravo išvykimą</c:v>
                </c:pt>
                <c:pt idx="3">
                  <c:v>Įtraukta į GVNA</c:v>
                </c:pt>
                <c:pt idx="4">
                  <c:v>Priimta sprendimų</c:v>
                </c:pt>
              </c:strCache>
            </c:strRef>
          </c:cat>
          <c:val>
            <c:numRef>
              <c:f>Lapas1!$C$2:$C$6</c:f>
              <c:numCache>
                <c:formatCode>General</c:formatCode>
                <c:ptCount val="5"/>
                <c:pt idx="0">
                  <c:v>829</c:v>
                </c:pt>
                <c:pt idx="1">
                  <c:v>644</c:v>
                </c:pt>
                <c:pt idx="2">
                  <c:v>38</c:v>
                </c:pt>
                <c:pt idx="3">
                  <c:v>210</c:v>
                </c:pt>
                <c:pt idx="4">
                  <c:v>69</c:v>
                </c:pt>
              </c:numCache>
            </c:numRef>
          </c:val>
          <c:extLst>
            <c:ext xmlns:c16="http://schemas.microsoft.com/office/drawing/2014/chart" uri="{C3380CC4-5D6E-409C-BE32-E72D297353CC}">
              <c16:uniqueId val="{00000001-3A38-4896-8C67-DA8645C4CCB3}"/>
            </c:ext>
          </c:extLst>
        </c:ser>
        <c:ser>
          <c:idx val="2"/>
          <c:order val="2"/>
          <c:tx>
            <c:strRef>
              <c:f>Lapas1!$D$1</c:f>
              <c:strCache>
                <c:ptCount val="1"/>
                <c:pt idx="0">
                  <c:v>2024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Lapas1!$A$2:$A$6</c:f>
              <c:strCache>
                <c:ptCount val="5"/>
                <c:pt idx="0">
                  <c:v>Išduota pažymų</c:v>
                </c:pt>
                <c:pt idx="1">
                  <c:v>Deklaravo atvykimą</c:v>
                </c:pt>
                <c:pt idx="2">
                  <c:v>Deklaravo išvykimą</c:v>
                </c:pt>
                <c:pt idx="3">
                  <c:v>Įtraukta į GVNA</c:v>
                </c:pt>
                <c:pt idx="4">
                  <c:v>Priimta sprendimų</c:v>
                </c:pt>
              </c:strCache>
            </c:strRef>
          </c:cat>
          <c:val>
            <c:numRef>
              <c:f>Lapas1!$D$2:$D$6</c:f>
              <c:numCache>
                <c:formatCode>General</c:formatCode>
                <c:ptCount val="5"/>
                <c:pt idx="0">
                  <c:v>600</c:v>
                </c:pt>
                <c:pt idx="1">
                  <c:v>400</c:v>
                </c:pt>
                <c:pt idx="2">
                  <c:v>10</c:v>
                </c:pt>
                <c:pt idx="3">
                  <c:v>200</c:v>
                </c:pt>
                <c:pt idx="4">
                  <c:v>85</c:v>
                </c:pt>
              </c:numCache>
            </c:numRef>
          </c:val>
          <c:extLst>
            <c:ext xmlns:c16="http://schemas.microsoft.com/office/drawing/2014/chart" uri="{C3380CC4-5D6E-409C-BE32-E72D297353CC}">
              <c16:uniqueId val="{00000000-31A5-479C-8655-7A3E1E60D282}"/>
            </c:ext>
          </c:extLst>
        </c:ser>
        <c:dLbls>
          <c:showLegendKey val="0"/>
          <c:showVal val="0"/>
          <c:showCatName val="0"/>
          <c:showSerName val="0"/>
          <c:showPercent val="0"/>
          <c:showBubbleSize val="0"/>
        </c:dLbls>
        <c:gapWidth val="219"/>
        <c:overlap val="-27"/>
        <c:axId val="359585808"/>
        <c:axId val="300991208"/>
      </c:barChart>
      <c:catAx>
        <c:axId val="3595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lt-LT"/>
          </a:p>
        </c:txPr>
        <c:crossAx val="300991208"/>
        <c:crosses val="autoZero"/>
        <c:auto val="1"/>
        <c:lblAlgn val="ctr"/>
        <c:lblOffset val="100"/>
        <c:noMultiLvlLbl val="0"/>
      </c:catAx>
      <c:valAx>
        <c:axId val="3009912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lt-LT"/>
          </a:p>
        </c:txPr>
        <c:crossAx val="35958580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lt-LT" sz="2200" b="1" i="0" baseline="0" dirty="0">
                <a:solidFill>
                  <a:schemeClr val="tx1"/>
                </a:solidFill>
                <a:effectLst/>
                <a:latin typeface="Times New Roman" panose="02020603050405020304" pitchFamily="18" charset="0"/>
                <a:cs typeface="Times New Roman" panose="02020603050405020304" pitchFamily="18" charset="0"/>
              </a:rPr>
              <a:t>ATLIKTŲ DARBŲ IR PASLAUGŲ ANALIZĖ 2022, 2023 ir 2024</a:t>
            </a:r>
            <a:endParaRPr lang="lt-LT" sz="2200" b="1" dirty="0">
              <a:solidFill>
                <a:schemeClr val="tx1"/>
              </a:solidFill>
              <a:effectLst/>
              <a:latin typeface="Times New Roman" panose="02020603050405020304" pitchFamily="18" charset="0"/>
              <a:cs typeface="Times New Roman" panose="02020603050405020304" pitchFamily="18" charset="0"/>
            </a:endParaRPr>
          </a:p>
        </c:rich>
      </c:tx>
      <c:layout>
        <c:manualLayout>
          <c:xMode val="edge"/>
          <c:yMode val="edge"/>
          <c:x val="0.14122078483037884"/>
          <c:y val="1.5489947564175254E-2"/>
        </c:manualLayout>
      </c:layout>
      <c:overlay val="0"/>
      <c:spPr>
        <a:noFill/>
        <a:ln>
          <a:noFill/>
        </a:ln>
        <a:effectLst/>
      </c:spPr>
      <c:txPr>
        <a:bodyPr rot="0" spcFirstLastPara="1" vertOverflow="ellipsis" vert="horz" wrap="square" anchor="ctr" anchorCtr="1"/>
        <a:lstStyle/>
        <a:p>
          <a:pPr>
            <a:defRPr sz="2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lt-LT"/>
        </a:p>
      </c:txPr>
    </c:title>
    <c:autoTitleDeleted val="0"/>
    <c:plotArea>
      <c:layout/>
      <c:barChart>
        <c:barDir val="bar"/>
        <c:grouping val="clustered"/>
        <c:varyColors val="0"/>
        <c:ser>
          <c:idx val="0"/>
          <c:order val="0"/>
          <c:tx>
            <c:strRef>
              <c:f>'2022'!$B$4</c:f>
              <c:strCache>
                <c:ptCount val="1"/>
                <c:pt idx="0">
                  <c:v>2022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'2022'!$A$5:$A$11</c:f>
              <c:strCache>
                <c:ptCount val="7"/>
                <c:pt idx="0">
                  <c:v>Visuomenei naudinga
veikla</c:v>
                </c:pt>
                <c:pt idx="1">
                  <c:v>Viešųjų erdvių
tvarkymas</c:v>
                </c:pt>
                <c:pt idx="2">
                  <c:v>Statinių priežiūra</c:v>
                </c:pt>
                <c:pt idx="3">
                  <c:v>Notariniai veiksmai</c:v>
                </c:pt>
                <c:pt idx="4">
                  <c:v>Charakteristikos</c:v>
                </c:pt>
                <c:pt idx="5">
                  <c:v>Pažymos dėl asbesto</c:v>
                </c:pt>
                <c:pt idx="6">
                  <c:v>Svetainės priežiūra</c:v>
                </c:pt>
              </c:strCache>
            </c:strRef>
          </c:cat>
          <c:val>
            <c:numRef>
              <c:f>'2022'!$B$5:$B$11</c:f>
              <c:numCache>
                <c:formatCode>General</c:formatCode>
                <c:ptCount val="7"/>
                <c:pt idx="0">
                  <c:v>10</c:v>
                </c:pt>
                <c:pt idx="1">
                  <c:v>63</c:v>
                </c:pt>
                <c:pt idx="2">
                  <c:v>257</c:v>
                </c:pt>
                <c:pt idx="3">
                  <c:v>205</c:v>
                </c:pt>
                <c:pt idx="4">
                  <c:v>30</c:v>
                </c:pt>
                <c:pt idx="5">
                  <c:v>15</c:v>
                </c:pt>
                <c:pt idx="6">
                  <c:v>100</c:v>
                </c:pt>
              </c:numCache>
            </c:numRef>
          </c:val>
          <c:extLst>
            <c:ext xmlns:c16="http://schemas.microsoft.com/office/drawing/2014/chart" uri="{C3380CC4-5D6E-409C-BE32-E72D297353CC}">
              <c16:uniqueId val="{00000000-587D-4ADB-BB45-AD1ADB7B2282}"/>
            </c:ext>
          </c:extLst>
        </c:ser>
        <c:ser>
          <c:idx val="1"/>
          <c:order val="1"/>
          <c:tx>
            <c:strRef>
              <c:f>'2022'!$C$4</c:f>
              <c:strCache>
                <c:ptCount val="1"/>
                <c:pt idx="0">
                  <c:v>2023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'2022'!$A$5:$A$11</c:f>
              <c:strCache>
                <c:ptCount val="7"/>
                <c:pt idx="0">
                  <c:v>Visuomenei naudinga
veikla</c:v>
                </c:pt>
                <c:pt idx="1">
                  <c:v>Viešųjų erdvių
tvarkymas</c:v>
                </c:pt>
                <c:pt idx="2">
                  <c:v>Statinių priežiūra</c:v>
                </c:pt>
                <c:pt idx="3">
                  <c:v>Notariniai veiksmai</c:v>
                </c:pt>
                <c:pt idx="4">
                  <c:v>Charakteristikos</c:v>
                </c:pt>
                <c:pt idx="5">
                  <c:v>Pažymos dėl asbesto</c:v>
                </c:pt>
                <c:pt idx="6">
                  <c:v>Svetainės priežiūra</c:v>
                </c:pt>
              </c:strCache>
            </c:strRef>
          </c:cat>
          <c:val>
            <c:numRef>
              <c:f>'2022'!$C$5:$C$11</c:f>
              <c:numCache>
                <c:formatCode>General</c:formatCode>
                <c:ptCount val="7"/>
                <c:pt idx="0">
                  <c:v>27</c:v>
                </c:pt>
                <c:pt idx="1">
                  <c:v>65</c:v>
                </c:pt>
                <c:pt idx="2">
                  <c:v>290</c:v>
                </c:pt>
                <c:pt idx="3">
                  <c:v>158</c:v>
                </c:pt>
                <c:pt idx="4">
                  <c:v>17</c:v>
                </c:pt>
                <c:pt idx="5">
                  <c:v>13</c:v>
                </c:pt>
                <c:pt idx="6">
                  <c:v>102</c:v>
                </c:pt>
              </c:numCache>
            </c:numRef>
          </c:val>
          <c:extLst>
            <c:ext xmlns:c16="http://schemas.microsoft.com/office/drawing/2014/chart" uri="{C3380CC4-5D6E-409C-BE32-E72D297353CC}">
              <c16:uniqueId val="{00000001-587D-4ADB-BB45-AD1ADB7B2282}"/>
            </c:ext>
          </c:extLst>
        </c:ser>
        <c:ser>
          <c:idx val="2"/>
          <c:order val="2"/>
          <c:tx>
            <c:strRef>
              <c:f>'2022'!$D$4</c:f>
              <c:strCache>
                <c:ptCount val="1"/>
                <c:pt idx="0">
                  <c:v>2024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lt-LT"/>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'2022'!$A$5:$A$11</c:f>
              <c:strCache>
                <c:ptCount val="7"/>
                <c:pt idx="0">
                  <c:v>Visuomenei naudinga
veikla</c:v>
                </c:pt>
                <c:pt idx="1">
                  <c:v>Viešųjų erdvių
tvarkymas</c:v>
                </c:pt>
                <c:pt idx="2">
                  <c:v>Statinių priežiūra</c:v>
                </c:pt>
                <c:pt idx="3">
                  <c:v>Notariniai veiksmai</c:v>
                </c:pt>
                <c:pt idx="4">
                  <c:v>Charakteristikos</c:v>
                </c:pt>
                <c:pt idx="5">
                  <c:v>Pažymos dėl asbesto</c:v>
                </c:pt>
                <c:pt idx="6">
                  <c:v>Svetainės priežiūra</c:v>
                </c:pt>
              </c:strCache>
            </c:strRef>
          </c:cat>
          <c:val>
            <c:numRef>
              <c:f>'2022'!$D$5:$D$11</c:f>
              <c:numCache>
                <c:formatCode>General</c:formatCode>
                <c:ptCount val="7"/>
                <c:pt idx="0">
                  <c:v>30</c:v>
                </c:pt>
                <c:pt idx="1">
                  <c:v>50</c:v>
                </c:pt>
                <c:pt idx="2">
                  <c:v>300</c:v>
                </c:pt>
                <c:pt idx="3">
                  <c:v>170</c:v>
                </c:pt>
                <c:pt idx="4">
                  <c:v>15</c:v>
                </c:pt>
                <c:pt idx="5">
                  <c:v>11</c:v>
                </c:pt>
                <c:pt idx="6">
                  <c:v>105</c:v>
                </c:pt>
              </c:numCache>
            </c:numRef>
          </c:val>
          <c:extLst>
            <c:ext xmlns:c16="http://schemas.microsoft.com/office/drawing/2014/chart" uri="{C3380CC4-5D6E-409C-BE32-E72D297353CC}">
              <c16:uniqueId val="{00000002-587D-4ADB-BB45-AD1ADB7B2282}"/>
            </c:ext>
          </c:extLst>
        </c:ser>
        <c:dLbls>
          <c:showLegendKey val="0"/>
          <c:showVal val="0"/>
          <c:showCatName val="0"/>
          <c:showSerName val="0"/>
          <c:showPercent val="0"/>
          <c:showBubbleSize val="0"/>
        </c:dLbls>
        <c:gapWidth val="182"/>
        <c:axId val="480752712"/>
        <c:axId val="480755336"/>
      </c:barChart>
      <c:catAx>
        <c:axId val="480752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lt-LT"/>
          </a:p>
        </c:txPr>
        <c:crossAx val="480755336"/>
        <c:crosses val="autoZero"/>
        <c:auto val="1"/>
        <c:lblAlgn val="ctr"/>
        <c:lblOffset val="100"/>
        <c:noMultiLvlLbl val="0"/>
      </c:catAx>
      <c:valAx>
        <c:axId val="48075533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t-LT"/>
          </a:p>
        </c:txPr>
        <c:crossAx val="48075271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4" name="Freeform 6"/>
          <p:cNvSpPr>
            <a:spLocks/>
          </p:cNvSpPr>
          <p:nvPr/>
        </p:nvSpPr>
        <p:spPr bwMode="auto">
          <a:xfrm>
            <a:off x="0" y="4324351"/>
            <a:ext cx="1417539" cy="777875"/>
          </a:xfrm>
          <a:custGeom>
            <a:avLst/>
            <a:gdLst>
              <a:gd name="T0" fmla="*/ 287 w 372"/>
              <a:gd name="T1" fmla="*/ 166 h 166"/>
              <a:gd name="T2" fmla="*/ 293 w 372"/>
              <a:gd name="T3" fmla="*/ 164 h 166"/>
              <a:gd name="T4" fmla="*/ 294 w 372"/>
              <a:gd name="T5" fmla="*/ 163 h 166"/>
              <a:gd name="T6" fmla="*/ 370 w 372"/>
              <a:gd name="T7" fmla="*/ 87 h 166"/>
              <a:gd name="T8" fmla="*/ 370 w 372"/>
              <a:gd name="T9" fmla="*/ 78 h 166"/>
              <a:gd name="T10" fmla="*/ 294 w 372"/>
              <a:gd name="T11" fmla="*/ 3 h 166"/>
              <a:gd name="T12" fmla="*/ 293 w 372"/>
              <a:gd name="T13" fmla="*/ 2 h 166"/>
              <a:gd name="T14" fmla="*/ 287 w 372"/>
              <a:gd name="T15" fmla="*/ 0 h 166"/>
              <a:gd name="T16" fmla="*/ 0 w 372"/>
              <a:gd name="T17" fmla="*/ 0 h 166"/>
              <a:gd name="T18" fmla="*/ 0 w 372"/>
              <a:gd name="T19" fmla="*/ 166 h 166"/>
              <a:gd name="T20" fmla="*/ 287 w 372"/>
              <a:gd name="T21"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t-LT"/>
          </a:p>
        </p:txBody>
      </p:sp>
      <p:sp>
        <p:nvSpPr>
          <p:cNvPr id="2" name="Title 1"/>
          <p:cNvSpPr>
            <a:spLocks noGrp="1"/>
          </p:cNvSpPr>
          <p:nvPr>
            <p:ph type="ctrTitle"/>
          </p:nvPr>
        </p:nvSpPr>
        <p:spPr>
          <a:xfrm>
            <a:off x="2103736" y="2514601"/>
            <a:ext cx="7243762" cy="2262781"/>
          </a:xfrm>
        </p:spPr>
        <p:txBody>
          <a:bodyPr anchor="b">
            <a:normAutofit/>
          </a:bodyPr>
          <a:lstStyle>
            <a:lvl1pPr>
              <a:defRPr sz="5400"/>
            </a:lvl1pPr>
          </a:lstStyle>
          <a:p>
            <a:r>
              <a:rPr lang="lt-LT"/>
              <a:t>Spustelėję redag. ruoš. pavad. stilių</a:t>
            </a:r>
            <a:endParaRPr lang="en-US" dirty="0"/>
          </a:p>
        </p:txBody>
      </p:sp>
      <p:sp>
        <p:nvSpPr>
          <p:cNvPr id="3" name="Subtitle 2"/>
          <p:cNvSpPr>
            <a:spLocks noGrp="1"/>
          </p:cNvSpPr>
          <p:nvPr>
            <p:ph type="subTitle" idx="1"/>
          </p:nvPr>
        </p:nvSpPr>
        <p:spPr>
          <a:xfrm>
            <a:off x="2103736" y="4777380"/>
            <a:ext cx="7243762"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t-LT"/>
              <a:t>Spustelėkite norėdami redaguoti šablono paantraštės stilių</a:t>
            </a:r>
            <a:endParaRPr lang="en-US" dirty="0"/>
          </a:p>
        </p:txBody>
      </p:sp>
      <p:sp>
        <p:nvSpPr>
          <p:cNvPr id="5" name="Date Placeholder 3"/>
          <p:cNvSpPr>
            <a:spLocks noGrp="1"/>
          </p:cNvSpPr>
          <p:nvPr>
            <p:ph type="dt" sz="half" idx="10"/>
          </p:nvPr>
        </p:nvSpPr>
        <p:spPr/>
        <p:txBody>
          <a:bodyPr/>
          <a:lstStyle>
            <a:lvl1pPr>
              <a:defRPr/>
            </a:lvl1pPr>
          </a:lstStyle>
          <a:p>
            <a:pPr>
              <a:defRPr/>
            </a:pPr>
            <a:fld id="{14D44370-562B-4090-8CF3-5DBC1A9DF73E}" type="datetimeFigureOut">
              <a:rPr lang="en-US"/>
              <a:pPr>
                <a:defRPr/>
              </a:pPr>
              <a:t>2/14/2024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432098" y="4529139"/>
            <a:ext cx="633313" cy="365125"/>
          </a:xfrm>
        </p:spPr>
        <p:txBody>
          <a:bodyPr/>
          <a:lstStyle>
            <a:lvl1pPr>
              <a:defRPr/>
            </a:lvl1pPr>
          </a:lstStyle>
          <a:p>
            <a:pPr>
              <a:defRPr/>
            </a:pPr>
            <a:fld id="{13FA84BE-A0EF-4F76-84E6-0B0741EB8883}" type="slidenum">
              <a:rPr lang="en-US"/>
              <a:pPr>
                <a:defRPr/>
              </a:pPr>
              <a:t>‹#›</a:t>
            </a:fld>
            <a:endParaRPr lang="en-US"/>
          </a:p>
        </p:txBody>
      </p:sp>
    </p:spTree>
    <p:extLst>
      <p:ext uri="{BB962C8B-B14F-4D97-AF65-F5344CB8AC3E}">
        <p14:creationId xmlns:p14="http://schemas.microsoft.com/office/powerpoint/2010/main" val="3124001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vadinimas ir antraštė">
    <p:spTree>
      <p:nvGrpSpPr>
        <p:cNvPr id="1" name=""/>
        <p:cNvGrpSpPr/>
        <p:nvPr/>
      </p:nvGrpSpPr>
      <p:grpSpPr>
        <a:xfrm>
          <a:off x="0" y="0"/>
          <a:ext cx="0" cy="0"/>
          <a:chOff x="0" y="0"/>
          <a:chExt cx="0" cy="0"/>
        </a:xfrm>
      </p:grpSpPr>
      <p:sp>
        <p:nvSpPr>
          <p:cNvPr id="4" name="Freeform 11"/>
          <p:cNvSpPr>
            <a:spLocks/>
          </p:cNvSpPr>
          <p:nvPr/>
        </p:nvSpPr>
        <p:spPr bwMode="auto">
          <a:xfrm flipV="1">
            <a:off x="-3870" y="3178175"/>
            <a:ext cx="1291134"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t-LT"/>
          </a:p>
        </p:txBody>
      </p:sp>
      <p:sp>
        <p:nvSpPr>
          <p:cNvPr id="2" name="Title 1"/>
          <p:cNvSpPr>
            <a:spLocks noGrp="1"/>
          </p:cNvSpPr>
          <p:nvPr>
            <p:ph type="title"/>
          </p:nvPr>
        </p:nvSpPr>
        <p:spPr>
          <a:xfrm>
            <a:off x="2103735" y="609600"/>
            <a:ext cx="7243762" cy="3117040"/>
          </a:xfrm>
        </p:spPr>
        <p:txBody>
          <a:bodyPr anchor="ctr">
            <a:normAutofit/>
          </a:bodyPr>
          <a:lstStyle>
            <a:lvl1pPr algn="l">
              <a:defRPr sz="4800" b="0" cap="none"/>
            </a:lvl1pPr>
          </a:lstStyle>
          <a:p>
            <a:r>
              <a:rPr lang="lt-LT"/>
              <a:t>Spustelėję redag. ruoš. pavad. stilių</a:t>
            </a:r>
            <a:endParaRPr lang="en-US" dirty="0"/>
          </a:p>
        </p:txBody>
      </p:sp>
      <p:sp>
        <p:nvSpPr>
          <p:cNvPr id="3" name="Text Placeholder 2"/>
          <p:cNvSpPr>
            <a:spLocks noGrp="1"/>
          </p:cNvSpPr>
          <p:nvPr>
            <p:ph type="body" idx="1"/>
          </p:nvPr>
        </p:nvSpPr>
        <p:spPr>
          <a:xfrm>
            <a:off x="2103735" y="4354046"/>
            <a:ext cx="7243762"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Redaguoti šablono teksto stilius</a:t>
            </a:r>
          </a:p>
        </p:txBody>
      </p:sp>
      <p:sp>
        <p:nvSpPr>
          <p:cNvPr id="5" name="Date Placeholder 3"/>
          <p:cNvSpPr>
            <a:spLocks noGrp="1"/>
          </p:cNvSpPr>
          <p:nvPr>
            <p:ph type="dt" sz="half" idx="10"/>
          </p:nvPr>
        </p:nvSpPr>
        <p:spPr/>
        <p:txBody>
          <a:bodyPr/>
          <a:lstStyle>
            <a:lvl1pPr>
              <a:defRPr/>
            </a:lvl1pPr>
          </a:lstStyle>
          <a:p>
            <a:pPr>
              <a:defRPr/>
            </a:pPr>
            <a:fld id="{35D97D99-973C-4D7B-B7F5-8EA7CFA718EF}" type="datetimeFigureOut">
              <a:rPr lang="en-US"/>
              <a:pPr>
                <a:defRPr/>
              </a:pPr>
              <a:t>2/14/2024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432098" y="3244851"/>
            <a:ext cx="633313" cy="365125"/>
          </a:xfrm>
        </p:spPr>
        <p:txBody>
          <a:bodyPr/>
          <a:lstStyle>
            <a:lvl1pPr>
              <a:defRPr/>
            </a:lvl1pPr>
          </a:lstStyle>
          <a:p>
            <a:pPr>
              <a:defRPr/>
            </a:pPr>
            <a:fld id="{1CA5888F-6D87-4E03-9385-9EF52976B6E0}" type="slidenum">
              <a:rPr lang="en-US"/>
              <a:pPr>
                <a:defRPr/>
              </a:pPr>
              <a:t>‹#›</a:t>
            </a:fld>
            <a:endParaRPr lang="en-US"/>
          </a:p>
        </p:txBody>
      </p:sp>
    </p:spTree>
    <p:extLst>
      <p:ext uri="{BB962C8B-B14F-4D97-AF65-F5344CB8AC3E}">
        <p14:creationId xmlns:p14="http://schemas.microsoft.com/office/powerpoint/2010/main" val="3280933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asiūlymas su antrašte">
    <p:spTree>
      <p:nvGrpSpPr>
        <p:cNvPr id="1" name=""/>
        <p:cNvGrpSpPr/>
        <p:nvPr/>
      </p:nvGrpSpPr>
      <p:grpSpPr>
        <a:xfrm>
          <a:off x="0" y="0"/>
          <a:ext cx="0" cy="0"/>
          <a:chOff x="0" y="0"/>
          <a:chExt cx="0" cy="0"/>
        </a:xfrm>
      </p:grpSpPr>
      <p:sp>
        <p:nvSpPr>
          <p:cNvPr id="5" name="Freeform 11"/>
          <p:cNvSpPr>
            <a:spLocks/>
          </p:cNvSpPr>
          <p:nvPr/>
        </p:nvSpPr>
        <p:spPr bwMode="auto">
          <a:xfrm flipV="1">
            <a:off x="-3870" y="3178175"/>
            <a:ext cx="1291134"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t-LT"/>
          </a:p>
        </p:txBody>
      </p:sp>
      <p:sp>
        <p:nvSpPr>
          <p:cNvPr id="6" name="TextBox 36"/>
          <p:cNvSpPr txBox="1">
            <a:spLocks noChangeArrowheads="1"/>
          </p:cNvSpPr>
          <p:nvPr/>
        </p:nvSpPr>
        <p:spPr bwMode="auto">
          <a:xfrm>
            <a:off x="2004417" y="647700"/>
            <a:ext cx="4953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eaLnBrk="1" hangingPunct="1"/>
            <a:r>
              <a:rPr lang="en-US" altLang="lt-LT" sz="8000">
                <a:solidFill>
                  <a:schemeClr val="accent1"/>
                </a:solidFill>
                <a:latin typeface="Arial" panose="020B0604020202020204" pitchFamily="34" charset="0"/>
              </a:rPr>
              <a:t>“</a:t>
            </a:r>
          </a:p>
        </p:txBody>
      </p:sp>
      <p:sp>
        <p:nvSpPr>
          <p:cNvPr id="7" name="TextBox 37"/>
          <p:cNvSpPr txBox="1">
            <a:spLocks noChangeArrowheads="1"/>
          </p:cNvSpPr>
          <p:nvPr/>
        </p:nvSpPr>
        <p:spPr bwMode="auto">
          <a:xfrm>
            <a:off x="9030197" y="2905125"/>
            <a:ext cx="495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eaLnBrk="1" hangingPunct="1"/>
            <a:r>
              <a:rPr lang="en-US" altLang="lt-LT" sz="8000">
                <a:solidFill>
                  <a:schemeClr val="accent1"/>
                </a:solidFill>
                <a:latin typeface="Arial" panose="020B0604020202020204" pitchFamily="34" charset="0"/>
              </a:rPr>
              <a:t>”</a:t>
            </a:r>
          </a:p>
        </p:txBody>
      </p:sp>
      <p:sp>
        <p:nvSpPr>
          <p:cNvPr id="2" name="Title 1"/>
          <p:cNvSpPr>
            <a:spLocks noGrp="1"/>
          </p:cNvSpPr>
          <p:nvPr>
            <p:ph type="title"/>
          </p:nvPr>
        </p:nvSpPr>
        <p:spPr>
          <a:xfrm>
            <a:off x="2315584" y="609600"/>
            <a:ext cx="6820065" cy="2895600"/>
          </a:xfrm>
        </p:spPr>
        <p:txBody>
          <a:bodyPr anchor="ctr">
            <a:normAutofit/>
          </a:bodyPr>
          <a:lstStyle>
            <a:lvl1pPr algn="l">
              <a:defRPr sz="4800" b="0" cap="none"/>
            </a:lvl1pPr>
          </a:lstStyle>
          <a:p>
            <a:r>
              <a:rPr lang="lt-LT"/>
              <a:t>Spustelėję redag. ruoš. pavad. stilių</a:t>
            </a:r>
            <a:endParaRPr lang="en-US" dirty="0"/>
          </a:p>
        </p:txBody>
      </p:sp>
      <p:sp>
        <p:nvSpPr>
          <p:cNvPr id="13" name="Text Placeholder 9"/>
          <p:cNvSpPr>
            <a:spLocks noGrp="1"/>
          </p:cNvSpPr>
          <p:nvPr>
            <p:ph type="body" sz="quarter" idx="13"/>
          </p:nvPr>
        </p:nvSpPr>
        <p:spPr>
          <a:xfrm>
            <a:off x="2660947" y="3505200"/>
            <a:ext cx="6123450"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t-LT"/>
              <a:t>Redaguoti šablono teksto stilius</a:t>
            </a:r>
          </a:p>
        </p:txBody>
      </p:sp>
      <p:sp>
        <p:nvSpPr>
          <p:cNvPr id="3" name="Text Placeholder 2"/>
          <p:cNvSpPr>
            <a:spLocks noGrp="1"/>
          </p:cNvSpPr>
          <p:nvPr>
            <p:ph type="body" idx="1"/>
          </p:nvPr>
        </p:nvSpPr>
        <p:spPr>
          <a:xfrm>
            <a:off x="2103735" y="4354046"/>
            <a:ext cx="7243762"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Redaguoti šablono teksto stilius</a:t>
            </a:r>
          </a:p>
        </p:txBody>
      </p:sp>
      <p:sp>
        <p:nvSpPr>
          <p:cNvPr id="8" name="Date Placeholder 3"/>
          <p:cNvSpPr>
            <a:spLocks noGrp="1"/>
          </p:cNvSpPr>
          <p:nvPr>
            <p:ph type="dt" sz="half" idx="14"/>
          </p:nvPr>
        </p:nvSpPr>
        <p:spPr/>
        <p:txBody>
          <a:bodyPr/>
          <a:lstStyle>
            <a:lvl1pPr>
              <a:defRPr/>
            </a:lvl1pPr>
          </a:lstStyle>
          <a:p>
            <a:pPr>
              <a:defRPr/>
            </a:pPr>
            <a:fld id="{B7E3DB69-7F54-48C3-9FB4-1D0F97B4EC5F}" type="datetimeFigureOut">
              <a:rPr lang="en-US"/>
              <a:pPr>
                <a:defRPr/>
              </a:pPr>
              <a:t>2/14/2024</a:t>
            </a:fld>
            <a:endParaRPr lang="en-US"/>
          </a:p>
        </p:txBody>
      </p:sp>
      <p:sp>
        <p:nvSpPr>
          <p:cNvPr id="9" name="Footer Placeholder 4"/>
          <p:cNvSpPr>
            <a:spLocks noGrp="1"/>
          </p:cNvSpPr>
          <p:nvPr>
            <p:ph type="ftr" sz="quarter" idx="15"/>
          </p:nvPr>
        </p:nvSpPr>
        <p:spPr/>
        <p:txBody>
          <a:bodyPr/>
          <a:lstStyle>
            <a:lvl1pPr>
              <a:defRPr/>
            </a:lvl1pPr>
          </a:lstStyle>
          <a:p>
            <a:pPr>
              <a:defRPr/>
            </a:pPr>
            <a:endParaRPr lang="en-US"/>
          </a:p>
        </p:txBody>
      </p:sp>
      <p:sp>
        <p:nvSpPr>
          <p:cNvPr id="10" name="Slide Number Placeholder 5"/>
          <p:cNvSpPr>
            <a:spLocks noGrp="1"/>
          </p:cNvSpPr>
          <p:nvPr>
            <p:ph type="sldNum" sz="quarter" idx="16"/>
          </p:nvPr>
        </p:nvSpPr>
        <p:spPr>
          <a:xfrm>
            <a:off x="432098" y="3244851"/>
            <a:ext cx="633313" cy="365125"/>
          </a:xfrm>
        </p:spPr>
        <p:txBody>
          <a:bodyPr/>
          <a:lstStyle>
            <a:lvl1pPr>
              <a:defRPr/>
            </a:lvl1pPr>
          </a:lstStyle>
          <a:p>
            <a:pPr>
              <a:defRPr/>
            </a:pPr>
            <a:fld id="{DC173057-D06A-4E46-BFC6-DCF18C8AA318}" type="slidenum">
              <a:rPr lang="en-US"/>
              <a:pPr>
                <a:defRPr/>
              </a:pPr>
              <a:t>‹#›</a:t>
            </a:fld>
            <a:endParaRPr lang="en-US"/>
          </a:p>
        </p:txBody>
      </p:sp>
    </p:spTree>
    <p:extLst>
      <p:ext uri="{BB962C8B-B14F-4D97-AF65-F5344CB8AC3E}">
        <p14:creationId xmlns:p14="http://schemas.microsoft.com/office/powerpoint/2010/main" val="2497563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ortelės pavadinimas">
    <p:spTree>
      <p:nvGrpSpPr>
        <p:cNvPr id="1" name=""/>
        <p:cNvGrpSpPr/>
        <p:nvPr/>
      </p:nvGrpSpPr>
      <p:grpSpPr>
        <a:xfrm>
          <a:off x="0" y="0"/>
          <a:ext cx="0" cy="0"/>
          <a:chOff x="0" y="0"/>
          <a:chExt cx="0" cy="0"/>
        </a:xfrm>
      </p:grpSpPr>
      <p:sp>
        <p:nvSpPr>
          <p:cNvPr id="5" name="Freeform 11"/>
          <p:cNvSpPr>
            <a:spLocks/>
          </p:cNvSpPr>
          <p:nvPr/>
        </p:nvSpPr>
        <p:spPr bwMode="auto">
          <a:xfrm flipV="1">
            <a:off x="-3870" y="4911725"/>
            <a:ext cx="1291134"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t-LT"/>
          </a:p>
        </p:txBody>
      </p:sp>
      <p:sp>
        <p:nvSpPr>
          <p:cNvPr id="2" name="Title 1"/>
          <p:cNvSpPr>
            <a:spLocks noGrp="1"/>
          </p:cNvSpPr>
          <p:nvPr>
            <p:ph type="title"/>
          </p:nvPr>
        </p:nvSpPr>
        <p:spPr>
          <a:xfrm>
            <a:off x="2103735" y="2438401"/>
            <a:ext cx="7243763" cy="2724845"/>
          </a:xfrm>
        </p:spPr>
        <p:txBody>
          <a:bodyPr anchor="b">
            <a:normAutofit/>
          </a:bodyPr>
          <a:lstStyle>
            <a:lvl1pPr algn="l">
              <a:defRPr sz="4800" b="0"/>
            </a:lvl1pPr>
          </a:lstStyle>
          <a:p>
            <a:r>
              <a:rPr lang="lt-LT"/>
              <a:t>Spustelėję redag. ruoš. pavad. stilių</a:t>
            </a:r>
            <a:endParaRPr lang="en-US" dirty="0"/>
          </a:p>
        </p:txBody>
      </p:sp>
      <p:sp>
        <p:nvSpPr>
          <p:cNvPr id="4" name="Text Placeholder 3"/>
          <p:cNvSpPr>
            <a:spLocks noGrp="1"/>
          </p:cNvSpPr>
          <p:nvPr>
            <p:ph type="body" sz="half" idx="2"/>
          </p:nvPr>
        </p:nvSpPr>
        <p:spPr>
          <a:xfrm>
            <a:off x="2103735" y="5181600"/>
            <a:ext cx="7243763" cy="729622"/>
          </a:xfrm>
        </p:spPr>
        <p:txBody>
          <a:bodyPr rtlCol="0">
            <a:normAutofit/>
          </a:bodyPr>
          <a:lstStyle>
            <a:lvl1pPr>
              <a:buNone/>
              <a:defRPr lang="en-US">
                <a:solidFill>
                  <a:schemeClr val="tx1">
                    <a:lumMod val="65000"/>
                    <a:lumOff val="35000"/>
                  </a:schemeClr>
                </a:solidFill>
              </a:defRPr>
            </a:lvl1pPr>
          </a:lstStyle>
          <a:p>
            <a:pPr lvl="0"/>
            <a:r>
              <a:rPr lang="lt-LT"/>
              <a:t>Redaguoti šablono teksto stilius</a:t>
            </a:r>
          </a:p>
        </p:txBody>
      </p:sp>
      <p:sp>
        <p:nvSpPr>
          <p:cNvPr id="6" name="Date Placeholder 4"/>
          <p:cNvSpPr>
            <a:spLocks noGrp="1"/>
          </p:cNvSpPr>
          <p:nvPr>
            <p:ph type="dt" sz="half" idx="10"/>
          </p:nvPr>
        </p:nvSpPr>
        <p:spPr/>
        <p:txBody>
          <a:bodyPr/>
          <a:lstStyle>
            <a:lvl1pPr>
              <a:defRPr/>
            </a:lvl1pPr>
          </a:lstStyle>
          <a:p>
            <a:pPr>
              <a:defRPr/>
            </a:pPr>
            <a:fld id="{1AF9C944-7AFE-4391-B067-D0B05D4AED7C}" type="datetimeFigureOut">
              <a:rPr lang="en-US"/>
              <a:pPr>
                <a:defRPr/>
              </a:pPr>
              <a:t>2/14/2024</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a:xfrm>
            <a:off x="432098" y="4983164"/>
            <a:ext cx="633313" cy="365125"/>
          </a:xfrm>
        </p:spPr>
        <p:txBody>
          <a:bodyPr/>
          <a:lstStyle>
            <a:lvl1pPr>
              <a:defRPr/>
            </a:lvl1pPr>
          </a:lstStyle>
          <a:p>
            <a:pPr>
              <a:defRPr/>
            </a:pPr>
            <a:fld id="{20D405A9-ECA2-4FF3-81D2-B68B2A2D4312}" type="slidenum">
              <a:rPr lang="en-US"/>
              <a:pPr>
                <a:defRPr/>
              </a:pPr>
              <a:t>‹#›</a:t>
            </a:fld>
            <a:endParaRPr lang="en-US"/>
          </a:p>
        </p:txBody>
      </p:sp>
    </p:spTree>
    <p:extLst>
      <p:ext uri="{BB962C8B-B14F-4D97-AF65-F5344CB8AC3E}">
        <p14:creationId xmlns:p14="http://schemas.microsoft.com/office/powerpoint/2010/main" val="5809377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asiūlymo pavadinimas kortelės">
    <p:spTree>
      <p:nvGrpSpPr>
        <p:cNvPr id="1" name=""/>
        <p:cNvGrpSpPr/>
        <p:nvPr/>
      </p:nvGrpSpPr>
      <p:grpSpPr>
        <a:xfrm>
          <a:off x="0" y="0"/>
          <a:ext cx="0" cy="0"/>
          <a:chOff x="0" y="0"/>
          <a:chExt cx="0" cy="0"/>
        </a:xfrm>
      </p:grpSpPr>
      <p:sp>
        <p:nvSpPr>
          <p:cNvPr id="5" name="Freeform 11"/>
          <p:cNvSpPr>
            <a:spLocks/>
          </p:cNvSpPr>
          <p:nvPr/>
        </p:nvSpPr>
        <p:spPr bwMode="auto">
          <a:xfrm flipV="1">
            <a:off x="-3870" y="4911725"/>
            <a:ext cx="1291134"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t-LT"/>
          </a:p>
        </p:txBody>
      </p:sp>
      <p:sp>
        <p:nvSpPr>
          <p:cNvPr id="6" name="TextBox 36"/>
          <p:cNvSpPr txBox="1">
            <a:spLocks noChangeArrowheads="1"/>
          </p:cNvSpPr>
          <p:nvPr/>
        </p:nvSpPr>
        <p:spPr bwMode="auto">
          <a:xfrm>
            <a:off x="2004417" y="647700"/>
            <a:ext cx="4953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eaLnBrk="1" hangingPunct="1"/>
            <a:r>
              <a:rPr lang="en-US" altLang="lt-LT" sz="8000">
                <a:solidFill>
                  <a:schemeClr val="accent1"/>
                </a:solidFill>
                <a:latin typeface="Arial" panose="020B0604020202020204" pitchFamily="34" charset="0"/>
              </a:rPr>
              <a:t>“</a:t>
            </a:r>
          </a:p>
        </p:txBody>
      </p:sp>
      <p:sp>
        <p:nvSpPr>
          <p:cNvPr id="7" name="TextBox 37"/>
          <p:cNvSpPr txBox="1">
            <a:spLocks noChangeArrowheads="1"/>
          </p:cNvSpPr>
          <p:nvPr/>
        </p:nvSpPr>
        <p:spPr bwMode="auto">
          <a:xfrm>
            <a:off x="9030197" y="2905125"/>
            <a:ext cx="495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eaLnBrk="1" hangingPunct="1"/>
            <a:r>
              <a:rPr lang="en-US" altLang="lt-LT" sz="8000">
                <a:solidFill>
                  <a:schemeClr val="accent1"/>
                </a:solidFill>
                <a:latin typeface="Arial" panose="020B0604020202020204" pitchFamily="34" charset="0"/>
              </a:rPr>
              <a:t>”</a:t>
            </a:r>
          </a:p>
        </p:txBody>
      </p:sp>
      <p:sp>
        <p:nvSpPr>
          <p:cNvPr id="12" name="Title 1"/>
          <p:cNvSpPr>
            <a:spLocks noGrp="1"/>
          </p:cNvSpPr>
          <p:nvPr>
            <p:ph type="title"/>
          </p:nvPr>
        </p:nvSpPr>
        <p:spPr>
          <a:xfrm>
            <a:off x="2315584" y="609600"/>
            <a:ext cx="6820065" cy="2895600"/>
          </a:xfrm>
        </p:spPr>
        <p:txBody>
          <a:bodyPr anchor="ctr">
            <a:normAutofit/>
          </a:bodyPr>
          <a:lstStyle>
            <a:lvl1pPr algn="l">
              <a:defRPr sz="4800" b="0" cap="none"/>
            </a:lvl1pPr>
          </a:lstStyle>
          <a:p>
            <a:r>
              <a:rPr lang="lt-LT"/>
              <a:t>Spustelėję redag. ruoš. pavad. stilių</a:t>
            </a:r>
            <a:endParaRPr lang="en-US" dirty="0"/>
          </a:p>
        </p:txBody>
      </p:sp>
      <p:sp>
        <p:nvSpPr>
          <p:cNvPr id="21" name="Text Placeholder 9"/>
          <p:cNvSpPr>
            <a:spLocks noGrp="1"/>
          </p:cNvSpPr>
          <p:nvPr>
            <p:ph type="body" sz="quarter" idx="13"/>
          </p:nvPr>
        </p:nvSpPr>
        <p:spPr>
          <a:xfrm>
            <a:off x="2103735" y="4343400"/>
            <a:ext cx="7243763"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t-LT"/>
              <a:t>Redaguoti šablono teksto stilius</a:t>
            </a:r>
          </a:p>
        </p:txBody>
      </p:sp>
      <p:sp>
        <p:nvSpPr>
          <p:cNvPr id="4" name="Text Placeholder 3"/>
          <p:cNvSpPr>
            <a:spLocks noGrp="1"/>
          </p:cNvSpPr>
          <p:nvPr>
            <p:ph type="body" sz="half" idx="2"/>
          </p:nvPr>
        </p:nvSpPr>
        <p:spPr>
          <a:xfrm>
            <a:off x="2103735" y="5181600"/>
            <a:ext cx="7243763" cy="729622"/>
          </a:xfrm>
        </p:spPr>
        <p:txBody>
          <a:bodyPr rtlCol="0">
            <a:normAutofit/>
          </a:bodyPr>
          <a:lstStyle>
            <a:lvl1pPr>
              <a:buNone/>
              <a:defRPr lang="en-US">
                <a:solidFill>
                  <a:schemeClr val="tx1">
                    <a:lumMod val="65000"/>
                    <a:lumOff val="35000"/>
                  </a:schemeClr>
                </a:solidFill>
              </a:defRPr>
            </a:lvl1pPr>
          </a:lstStyle>
          <a:p>
            <a:pPr lvl="0"/>
            <a:r>
              <a:rPr lang="lt-LT"/>
              <a:t>Redaguoti šablono teksto stilius</a:t>
            </a:r>
          </a:p>
        </p:txBody>
      </p:sp>
      <p:sp>
        <p:nvSpPr>
          <p:cNvPr id="8" name="Date Placeholder 4"/>
          <p:cNvSpPr>
            <a:spLocks noGrp="1"/>
          </p:cNvSpPr>
          <p:nvPr>
            <p:ph type="dt" sz="half" idx="14"/>
          </p:nvPr>
        </p:nvSpPr>
        <p:spPr/>
        <p:txBody>
          <a:bodyPr/>
          <a:lstStyle>
            <a:lvl1pPr>
              <a:defRPr/>
            </a:lvl1pPr>
          </a:lstStyle>
          <a:p>
            <a:pPr>
              <a:defRPr/>
            </a:pPr>
            <a:fld id="{56E838FC-BFD2-4A44-9A2F-8A33423308F0}" type="datetimeFigureOut">
              <a:rPr lang="en-US"/>
              <a:pPr>
                <a:defRPr/>
              </a:pPr>
              <a:t>2/14/2024</a:t>
            </a:fld>
            <a:endParaRPr lang="en-US"/>
          </a:p>
        </p:txBody>
      </p:sp>
      <p:sp>
        <p:nvSpPr>
          <p:cNvPr id="9" name="Footer Placeholder 5"/>
          <p:cNvSpPr>
            <a:spLocks noGrp="1"/>
          </p:cNvSpPr>
          <p:nvPr>
            <p:ph type="ftr" sz="quarter" idx="15"/>
          </p:nvPr>
        </p:nvSpPr>
        <p:spPr/>
        <p:txBody>
          <a:bodyPr/>
          <a:lstStyle>
            <a:lvl1pPr>
              <a:defRPr/>
            </a:lvl1pPr>
          </a:lstStyle>
          <a:p>
            <a:pPr>
              <a:defRPr/>
            </a:pPr>
            <a:endParaRPr lang="en-US"/>
          </a:p>
        </p:txBody>
      </p:sp>
      <p:sp>
        <p:nvSpPr>
          <p:cNvPr id="10" name="Slide Number Placeholder 6"/>
          <p:cNvSpPr>
            <a:spLocks noGrp="1"/>
          </p:cNvSpPr>
          <p:nvPr>
            <p:ph type="sldNum" sz="quarter" idx="16"/>
          </p:nvPr>
        </p:nvSpPr>
        <p:spPr>
          <a:xfrm>
            <a:off x="432098" y="4983164"/>
            <a:ext cx="633313" cy="365125"/>
          </a:xfrm>
        </p:spPr>
        <p:txBody>
          <a:bodyPr/>
          <a:lstStyle>
            <a:lvl1pPr>
              <a:defRPr/>
            </a:lvl1pPr>
          </a:lstStyle>
          <a:p>
            <a:pPr>
              <a:defRPr/>
            </a:pPr>
            <a:fld id="{1EDAA13A-7B00-4BFE-9C5D-1F5152A16672}" type="slidenum">
              <a:rPr lang="en-US"/>
              <a:pPr>
                <a:defRPr/>
              </a:pPr>
              <a:t>‹#›</a:t>
            </a:fld>
            <a:endParaRPr lang="en-US"/>
          </a:p>
        </p:txBody>
      </p:sp>
    </p:spTree>
    <p:extLst>
      <p:ext uri="{BB962C8B-B14F-4D97-AF65-F5344CB8AC3E}">
        <p14:creationId xmlns:p14="http://schemas.microsoft.com/office/powerpoint/2010/main" val="23709110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arba False">
    <p:spTree>
      <p:nvGrpSpPr>
        <p:cNvPr id="1" name=""/>
        <p:cNvGrpSpPr/>
        <p:nvPr/>
      </p:nvGrpSpPr>
      <p:grpSpPr>
        <a:xfrm>
          <a:off x="0" y="0"/>
          <a:ext cx="0" cy="0"/>
          <a:chOff x="0" y="0"/>
          <a:chExt cx="0" cy="0"/>
        </a:xfrm>
      </p:grpSpPr>
      <p:sp>
        <p:nvSpPr>
          <p:cNvPr id="5" name="Freeform 11"/>
          <p:cNvSpPr>
            <a:spLocks/>
          </p:cNvSpPr>
          <p:nvPr/>
        </p:nvSpPr>
        <p:spPr bwMode="auto">
          <a:xfrm flipV="1">
            <a:off x="-3870" y="4911725"/>
            <a:ext cx="1291134"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t-LT"/>
          </a:p>
        </p:txBody>
      </p:sp>
      <p:sp>
        <p:nvSpPr>
          <p:cNvPr id="2" name="Title 1"/>
          <p:cNvSpPr>
            <a:spLocks noGrp="1"/>
          </p:cNvSpPr>
          <p:nvPr>
            <p:ph type="title"/>
          </p:nvPr>
        </p:nvSpPr>
        <p:spPr>
          <a:xfrm>
            <a:off x="2103735" y="627407"/>
            <a:ext cx="7243762" cy="2880020"/>
          </a:xfrm>
        </p:spPr>
        <p:txBody>
          <a:bodyPr anchor="ctr">
            <a:normAutofit/>
          </a:bodyPr>
          <a:lstStyle>
            <a:lvl1pPr algn="l">
              <a:defRPr sz="4800" b="0"/>
            </a:lvl1pPr>
          </a:lstStyle>
          <a:p>
            <a:r>
              <a:rPr lang="lt-LT"/>
              <a:t>Spustelėję redag. ruoš. pavad. stilių</a:t>
            </a:r>
            <a:endParaRPr lang="en-US" dirty="0"/>
          </a:p>
        </p:txBody>
      </p:sp>
      <p:sp>
        <p:nvSpPr>
          <p:cNvPr id="21" name="Text Placeholder 9"/>
          <p:cNvSpPr>
            <a:spLocks noGrp="1"/>
          </p:cNvSpPr>
          <p:nvPr>
            <p:ph type="body" sz="quarter" idx="13"/>
          </p:nvPr>
        </p:nvSpPr>
        <p:spPr>
          <a:xfrm>
            <a:off x="2103735" y="4343400"/>
            <a:ext cx="7243763"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t-LT"/>
              <a:t>Redaguoti šablono teksto stilius</a:t>
            </a:r>
          </a:p>
        </p:txBody>
      </p:sp>
      <p:sp>
        <p:nvSpPr>
          <p:cNvPr id="4" name="Text Placeholder 3"/>
          <p:cNvSpPr>
            <a:spLocks noGrp="1"/>
          </p:cNvSpPr>
          <p:nvPr>
            <p:ph type="body" sz="half" idx="2"/>
          </p:nvPr>
        </p:nvSpPr>
        <p:spPr>
          <a:xfrm>
            <a:off x="2103735" y="5181600"/>
            <a:ext cx="7243763" cy="729622"/>
          </a:xfrm>
        </p:spPr>
        <p:txBody>
          <a:bodyPr rtlCol="0">
            <a:normAutofit/>
          </a:bodyPr>
          <a:lstStyle>
            <a:lvl1pPr>
              <a:buNone/>
              <a:defRPr lang="en-US">
                <a:solidFill>
                  <a:schemeClr val="tx1">
                    <a:lumMod val="65000"/>
                    <a:lumOff val="35000"/>
                  </a:schemeClr>
                </a:solidFill>
              </a:defRPr>
            </a:lvl1pPr>
          </a:lstStyle>
          <a:p>
            <a:pPr lvl="0"/>
            <a:r>
              <a:rPr lang="lt-LT"/>
              <a:t>Redaguoti šablono teksto stilius</a:t>
            </a:r>
          </a:p>
        </p:txBody>
      </p:sp>
      <p:sp>
        <p:nvSpPr>
          <p:cNvPr id="6" name="Date Placeholder 4"/>
          <p:cNvSpPr>
            <a:spLocks noGrp="1"/>
          </p:cNvSpPr>
          <p:nvPr>
            <p:ph type="dt" sz="half" idx="14"/>
          </p:nvPr>
        </p:nvSpPr>
        <p:spPr/>
        <p:txBody>
          <a:bodyPr/>
          <a:lstStyle>
            <a:lvl1pPr>
              <a:defRPr/>
            </a:lvl1pPr>
          </a:lstStyle>
          <a:p>
            <a:pPr>
              <a:defRPr/>
            </a:pPr>
            <a:fld id="{80653568-2DCA-4233-B425-3F0318C54387}" type="datetimeFigureOut">
              <a:rPr lang="en-US"/>
              <a:pPr>
                <a:defRPr/>
              </a:pPr>
              <a:t>2/14/2024</a:t>
            </a:fld>
            <a:endParaRPr lang="en-US"/>
          </a:p>
        </p:txBody>
      </p:sp>
      <p:sp>
        <p:nvSpPr>
          <p:cNvPr id="7" name="Footer Placeholder 5"/>
          <p:cNvSpPr>
            <a:spLocks noGrp="1"/>
          </p:cNvSpPr>
          <p:nvPr>
            <p:ph type="ftr" sz="quarter" idx="15"/>
          </p:nvPr>
        </p:nvSpPr>
        <p:spPr/>
        <p:txBody>
          <a:bodyPr/>
          <a:lstStyle>
            <a:lvl1pPr>
              <a:defRPr/>
            </a:lvl1pPr>
          </a:lstStyle>
          <a:p>
            <a:pPr>
              <a:defRPr/>
            </a:pPr>
            <a:endParaRPr lang="en-US"/>
          </a:p>
        </p:txBody>
      </p:sp>
      <p:sp>
        <p:nvSpPr>
          <p:cNvPr id="8" name="Slide Number Placeholder 6"/>
          <p:cNvSpPr>
            <a:spLocks noGrp="1"/>
          </p:cNvSpPr>
          <p:nvPr>
            <p:ph type="sldNum" sz="quarter" idx="16"/>
          </p:nvPr>
        </p:nvSpPr>
        <p:spPr>
          <a:xfrm>
            <a:off x="432098" y="4983164"/>
            <a:ext cx="633313" cy="365125"/>
          </a:xfrm>
        </p:spPr>
        <p:txBody>
          <a:bodyPr/>
          <a:lstStyle>
            <a:lvl1pPr>
              <a:defRPr/>
            </a:lvl1pPr>
          </a:lstStyle>
          <a:p>
            <a:pPr>
              <a:defRPr/>
            </a:pPr>
            <a:fld id="{DB223F58-CF97-4ED7-915A-0F6AC3B64CC5}" type="slidenum">
              <a:rPr lang="en-US"/>
              <a:pPr>
                <a:defRPr/>
              </a:pPr>
              <a:t>‹#›</a:t>
            </a:fld>
            <a:endParaRPr lang="en-US"/>
          </a:p>
        </p:txBody>
      </p:sp>
    </p:spTree>
    <p:extLst>
      <p:ext uri="{BB962C8B-B14F-4D97-AF65-F5344CB8AC3E}">
        <p14:creationId xmlns:p14="http://schemas.microsoft.com/office/powerpoint/2010/main" val="11274187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4" name="Freeform 11"/>
          <p:cNvSpPr>
            <a:spLocks/>
          </p:cNvSpPr>
          <p:nvPr/>
        </p:nvSpPr>
        <p:spPr bwMode="auto">
          <a:xfrm flipV="1">
            <a:off x="-3870" y="714375"/>
            <a:ext cx="1291134"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t-LT"/>
          </a:p>
        </p:txBody>
      </p:sp>
      <p:sp>
        <p:nvSpPr>
          <p:cNvPr id="2" name="Title 1"/>
          <p:cNvSpPr>
            <a:spLocks noGrp="1"/>
          </p:cNvSpPr>
          <p:nvPr>
            <p:ph type="title"/>
          </p:nvPr>
        </p:nvSpPr>
        <p:spPr/>
        <p:txBody>
          <a:bodyPr/>
          <a:lstStyle/>
          <a:p>
            <a:r>
              <a:rPr lang="lt-LT"/>
              <a:t>Spustelėję redag. ruoš. pavad. stilių</a:t>
            </a:r>
            <a:endParaRPr lang="en-US" dirty="0"/>
          </a:p>
        </p:txBody>
      </p:sp>
      <p:sp>
        <p:nvSpPr>
          <p:cNvPr id="3" name="Vertical Text Placeholder 2"/>
          <p:cNvSpPr>
            <a:spLocks noGrp="1"/>
          </p:cNvSpPr>
          <p:nvPr>
            <p:ph type="body" orient="vert" idx="1"/>
          </p:nvPr>
        </p:nvSpPr>
        <p:spPr/>
        <p:txBody>
          <a:bodyPr vert="eaVert"/>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5" name="Date Placeholder 3"/>
          <p:cNvSpPr>
            <a:spLocks noGrp="1"/>
          </p:cNvSpPr>
          <p:nvPr>
            <p:ph type="dt" sz="half" idx="10"/>
          </p:nvPr>
        </p:nvSpPr>
        <p:spPr/>
        <p:txBody>
          <a:bodyPr/>
          <a:lstStyle>
            <a:lvl1pPr>
              <a:defRPr/>
            </a:lvl1pPr>
          </a:lstStyle>
          <a:p>
            <a:pPr>
              <a:defRPr/>
            </a:pPr>
            <a:fld id="{E9510662-706F-4176-8B6D-D3AB46C3CBE1}" type="datetimeFigureOut">
              <a:rPr lang="en-US"/>
              <a:pPr>
                <a:defRPr/>
              </a:pPr>
              <a:t>2/14/2024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48A08C9-AA90-462A-88EC-D248AE6C85D3}" type="slidenum">
              <a:rPr lang="en-US"/>
              <a:pPr>
                <a:defRPr/>
              </a:pPr>
              <a:t>‹#›</a:t>
            </a:fld>
            <a:endParaRPr lang="en-US"/>
          </a:p>
        </p:txBody>
      </p:sp>
    </p:spTree>
    <p:extLst>
      <p:ext uri="{BB962C8B-B14F-4D97-AF65-F5344CB8AC3E}">
        <p14:creationId xmlns:p14="http://schemas.microsoft.com/office/powerpoint/2010/main" val="9373125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4" name="Freeform 11"/>
          <p:cNvSpPr>
            <a:spLocks/>
          </p:cNvSpPr>
          <p:nvPr/>
        </p:nvSpPr>
        <p:spPr bwMode="auto">
          <a:xfrm flipV="1">
            <a:off x="-3870" y="714375"/>
            <a:ext cx="1291134"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t-LT"/>
          </a:p>
        </p:txBody>
      </p:sp>
      <p:sp>
        <p:nvSpPr>
          <p:cNvPr id="2" name="Vertical Title 1"/>
          <p:cNvSpPr>
            <a:spLocks noGrp="1"/>
          </p:cNvSpPr>
          <p:nvPr>
            <p:ph type="title" orient="vert"/>
          </p:nvPr>
        </p:nvSpPr>
        <p:spPr>
          <a:xfrm>
            <a:off x="7552035" y="627406"/>
            <a:ext cx="1793676" cy="5283817"/>
          </a:xfrm>
        </p:spPr>
        <p:txBody>
          <a:bodyPr vert="eaVert" anchor="ctr"/>
          <a:lstStyle/>
          <a:p>
            <a:r>
              <a:rPr lang="lt-LT"/>
              <a:t>Spustelėję redag. ruoš. pavad. stilių</a:t>
            </a:r>
            <a:endParaRPr lang="en-US" dirty="0"/>
          </a:p>
        </p:txBody>
      </p:sp>
      <p:sp>
        <p:nvSpPr>
          <p:cNvPr id="3" name="Vertical Text Placeholder 2"/>
          <p:cNvSpPr>
            <a:spLocks noGrp="1"/>
          </p:cNvSpPr>
          <p:nvPr>
            <p:ph type="body" orient="vert" idx="1"/>
          </p:nvPr>
        </p:nvSpPr>
        <p:spPr>
          <a:xfrm>
            <a:off x="2103735" y="627406"/>
            <a:ext cx="5262563" cy="5283817"/>
          </a:xfrm>
        </p:spPr>
        <p:txBody>
          <a:bodyPr vert="eaVert"/>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5" name="Date Placeholder 3"/>
          <p:cNvSpPr>
            <a:spLocks noGrp="1"/>
          </p:cNvSpPr>
          <p:nvPr>
            <p:ph type="dt" sz="half" idx="10"/>
          </p:nvPr>
        </p:nvSpPr>
        <p:spPr/>
        <p:txBody>
          <a:bodyPr/>
          <a:lstStyle>
            <a:lvl1pPr>
              <a:defRPr/>
            </a:lvl1pPr>
          </a:lstStyle>
          <a:p>
            <a:pPr>
              <a:defRPr/>
            </a:pPr>
            <a:fld id="{63682B93-4F75-44F6-9C4F-18A820592573}" type="datetimeFigureOut">
              <a:rPr lang="en-US"/>
              <a:pPr>
                <a:defRPr/>
              </a:pPr>
              <a:t>2/14/2024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CF7E395-AB6B-41DC-8377-5DE866E9216B}" type="slidenum">
              <a:rPr lang="en-US"/>
              <a:pPr>
                <a:defRPr/>
              </a:pPr>
              <a:t>‹#›</a:t>
            </a:fld>
            <a:endParaRPr lang="en-US"/>
          </a:p>
        </p:txBody>
      </p:sp>
    </p:spTree>
    <p:extLst>
      <p:ext uri="{BB962C8B-B14F-4D97-AF65-F5344CB8AC3E}">
        <p14:creationId xmlns:p14="http://schemas.microsoft.com/office/powerpoint/2010/main" val="2067150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4" name="Freeform 11"/>
          <p:cNvSpPr>
            <a:spLocks/>
          </p:cNvSpPr>
          <p:nvPr/>
        </p:nvSpPr>
        <p:spPr bwMode="auto">
          <a:xfrm flipV="1">
            <a:off x="-3870" y="714375"/>
            <a:ext cx="1291134"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t-LT"/>
          </a:p>
        </p:txBody>
      </p:sp>
      <p:sp>
        <p:nvSpPr>
          <p:cNvPr id="2" name="Title 1"/>
          <p:cNvSpPr>
            <a:spLocks noGrp="1"/>
          </p:cNvSpPr>
          <p:nvPr>
            <p:ph type="title"/>
          </p:nvPr>
        </p:nvSpPr>
        <p:spPr>
          <a:xfrm>
            <a:off x="2106752" y="624110"/>
            <a:ext cx="7240746" cy="1280890"/>
          </a:xfrm>
        </p:spPr>
        <p:txBody>
          <a:bodyPr/>
          <a:lstStyle/>
          <a:p>
            <a:r>
              <a:rPr lang="lt-LT"/>
              <a:t>Spustelėję redag. ruoš. pavad. stilių</a:t>
            </a:r>
            <a:endParaRPr lang="en-US" dirty="0"/>
          </a:p>
        </p:txBody>
      </p:sp>
      <p:sp>
        <p:nvSpPr>
          <p:cNvPr id="3" name="Content Placeholder 2"/>
          <p:cNvSpPr>
            <a:spLocks noGrp="1"/>
          </p:cNvSpPr>
          <p:nvPr>
            <p:ph idx="1"/>
          </p:nvPr>
        </p:nvSpPr>
        <p:spPr>
          <a:xfrm>
            <a:off x="2103735" y="2133600"/>
            <a:ext cx="7243763" cy="3777622"/>
          </a:xfrm>
        </p:spPr>
        <p:txBody>
          <a:body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5" name="Date Placeholder 3"/>
          <p:cNvSpPr>
            <a:spLocks noGrp="1"/>
          </p:cNvSpPr>
          <p:nvPr>
            <p:ph type="dt" sz="half" idx="10"/>
          </p:nvPr>
        </p:nvSpPr>
        <p:spPr/>
        <p:txBody>
          <a:bodyPr/>
          <a:lstStyle>
            <a:lvl1pPr>
              <a:defRPr/>
            </a:lvl1pPr>
          </a:lstStyle>
          <a:p>
            <a:pPr>
              <a:defRPr/>
            </a:pPr>
            <a:fld id="{AE8BC1C9-5A96-452F-A4F6-81501B213639}" type="datetimeFigureOut">
              <a:rPr lang="en-US"/>
              <a:pPr>
                <a:defRPr/>
              </a:pPr>
              <a:t>2/14/2024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7DE5325-7640-4ACB-AF96-D03B5E150727}" type="slidenum">
              <a:rPr lang="en-US"/>
              <a:pPr>
                <a:defRPr/>
              </a:pPr>
              <a:t>‹#›</a:t>
            </a:fld>
            <a:endParaRPr lang="en-US"/>
          </a:p>
        </p:txBody>
      </p:sp>
    </p:spTree>
    <p:extLst>
      <p:ext uri="{BB962C8B-B14F-4D97-AF65-F5344CB8AC3E}">
        <p14:creationId xmlns:p14="http://schemas.microsoft.com/office/powerpoint/2010/main" val="566460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4" name="Freeform 11"/>
          <p:cNvSpPr>
            <a:spLocks/>
          </p:cNvSpPr>
          <p:nvPr/>
        </p:nvSpPr>
        <p:spPr bwMode="auto">
          <a:xfrm flipV="1">
            <a:off x="-3870" y="3178175"/>
            <a:ext cx="1291134"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t-LT"/>
          </a:p>
        </p:txBody>
      </p:sp>
      <p:sp>
        <p:nvSpPr>
          <p:cNvPr id="2" name="Title 1"/>
          <p:cNvSpPr>
            <a:spLocks noGrp="1"/>
          </p:cNvSpPr>
          <p:nvPr>
            <p:ph type="title"/>
          </p:nvPr>
        </p:nvSpPr>
        <p:spPr>
          <a:xfrm>
            <a:off x="2103735" y="2058750"/>
            <a:ext cx="7243762" cy="1468800"/>
          </a:xfrm>
        </p:spPr>
        <p:txBody>
          <a:bodyPr anchor="b"/>
          <a:lstStyle>
            <a:lvl1pPr algn="l">
              <a:defRPr sz="4000" b="0" cap="none"/>
            </a:lvl1pPr>
          </a:lstStyle>
          <a:p>
            <a:r>
              <a:rPr lang="lt-LT"/>
              <a:t>Spustelėję redag. ruoš. pavad. stilių</a:t>
            </a:r>
            <a:endParaRPr lang="en-US" dirty="0"/>
          </a:p>
        </p:txBody>
      </p:sp>
      <p:sp>
        <p:nvSpPr>
          <p:cNvPr id="3" name="Text Placeholder 2"/>
          <p:cNvSpPr>
            <a:spLocks noGrp="1"/>
          </p:cNvSpPr>
          <p:nvPr>
            <p:ph type="body" idx="1"/>
          </p:nvPr>
        </p:nvSpPr>
        <p:spPr>
          <a:xfrm>
            <a:off x="2103735" y="3530129"/>
            <a:ext cx="7243762"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Redaguoti šablono teksto stilius</a:t>
            </a:r>
          </a:p>
        </p:txBody>
      </p:sp>
      <p:sp>
        <p:nvSpPr>
          <p:cNvPr id="5" name="Date Placeholder 3"/>
          <p:cNvSpPr>
            <a:spLocks noGrp="1"/>
          </p:cNvSpPr>
          <p:nvPr>
            <p:ph type="dt" sz="half" idx="10"/>
          </p:nvPr>
        </p:nvSpPr>
        <p:spPr/>
        <p:txBody>
          <a:bodyPr/>
          <a:lstStyle>
            <a:lvl1pPr>
              <a:defRPr/>
            </a:lvl1pPr>
          </a:lstStyle>
          <a:p>
            <a:pPr>
              <a:defRPr/>
            </a:pPr>
            <a:fld id="{941E256F-0398-4646-B61B-9129A796225E}" type="datetimeFigureOut">
              <a:rPr lang="en-US"/>
              <a:pPr>
                <a:defRPr/>
              </a:pPr>
              <a:t>2/14/2024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432098" y="3244851"/>
            <a:ext cx="633313" cy="365125"/>
          </a:xfrm>
        </p:spPr>
        <p:txBody>
          <a:bodyPr/>
          <a:lstStyle>
            <a:lvl1pPr>
              <a:defRPr/>
            </a:lvl1pPr>
          </a:lstStyle>
          <a:p>
            <a:pPr>
              <a:defRPr/>
            </a:pPr>
            <a:fld id="{4CD9CD6C-B3A0-43BE-8FC6-9C9AB18C1C7D}" type="slidenum">
              <a:rPr lang="en-US"/>
              <a:pPr>
                <a:defRPr/>
              </a:pPr>
              <a:t>‹#›</a:t>
            </a:fld>
            <a:endParaRPr lang="en-US"/>
          </a:p>
        </p:txBody>
      </p:sp>
    </p:spTree>
    <p:extLst>
      <p:ext uri="{BB962C8B-B14F-4D97-AF65-F5344CB8AC3E}">
        <p14:creationId xmlns:p14="http://schemas.microsoft.com/office/powerpoint/2010/main" val="3104524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5" name="Freeform 11"/>
          <p:cNvSpPr>
            <a:spLocks/>
          </p:cNvSpPr>
          <p:nvPr/>
        </p:nvSpPr>
        <p:spPr bwMode="auto">
          <a:xfrm flipV="1">
            <a:off x="-3870" y="714375"/>
            <a:ext cx="1291134"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t-LT"/>
          </a:p>
        </p:txBody>
      </p:sp>
      <p:sp>
        <p:nvSpPr>
          <p:cNvPr id="8" name="Title 7"/>
          <p:cNvSpPr>
            <a:spLocks noGrp="1"/>
          </p:cNvSpPr>
          <p:nvPr>
            <p:ph type="title"/>
          </p:nvPr>
        </p:nvSpPr>
        <p:spPr/>
        <p:txBody>
          <a:bodyPr/>
          <a:lstStyle/>
          <a:p>
            <a:r>
              <a:rPr lang="lt-LT"/>
              <a:t>Spustelėję redag. ruoš. pavad. stilių</a:t>
            </a:r>
            <a:endParaRPr lang="en-US" dirty="0"/>
          </a:p>
        </p:txBody>
      </p:sp>
      <p:sp>
        <p:nvSpPr>
          <p:cNvPr id="3" name="Content Placeholder 2"/>
          <p:cNvSpPr>
            <a:spLocks noGrp="1"/>
          </p:cNvSpPr>
          <p:nvPr>
            <p:ph sz="half" idx="1"/>
          </p:nvPr>
        </p:nvSpPr>
        <p:spPr>
          <a:xfrm>
            <a:off x="2103735" y="2133600"/>
            <a:ext cx="3505015" cy="3777622"/>
          </a:xfrm>
        </p:spPr>
        <p:txBody>
          <a:bodyPr>
            <a:normAutofit/>
          </a:body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Content Placeholder 3"/>
          <p:cNvSpPr>
            <a:spLocks noGrp="1"/>
          </p:cNvSpPr>
          <p:nvPr>
            <p:ph sz="half" idx="2"/>
          </p:nvPr>
        </p:nvSpPr>
        <p:spPr>
          <a:xfrm>
            <a:off x="5842482" y="2126222"/>
            <a:ext cx="3505015" cy="3777622"/>
          </a:xfrm>
        </p:spPr>
        <p:txBody>
          <a:bodyPr>
            <a:normAutofit/>
          </a:body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6" name="Date Placeholder 4"/>
          <p:cNvSpPr>
            <a:spLocks noGrp="1"/>
          </p:cNvSpPr>
          <p:nvPr>
            <p:ph type="dt" sz="half" idx="10"/>
          </p:nvPr>
        </p:nvSpPr>
        <p:spPr/>
        <p:txBody>
          <a:bodyPr/>
          <a:lstStyle>
            <a:lvl1pPr>
              <a:defRPr/>
            </a:lvl1pPr>
          </a:lstStyle>
          <a:p>
            <a:pPr>
              <a:defRPr/>
            </a:pPr>
            <a:fld id="{990EBFD6-07E2-4CA6-AE3D-44D7CD06447A}" type="datetimeFigureOut">
              <a:rPr lang="en-US"/>
              <a:pPr>
                <a:defRPr/>
              </a:pPr>
              <a:t>2/14/2024</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4A7B48D-A267-44F0-9ABF-941357EE2EEA}" type="slidenum">
              <a:rPr lang="en-US"/>
              <a:pPr>
                <a:defRPr/>
              </a:pPr>
              <a:t>‹#›</a:t>
            </a:fld>
            <a:endParaRPr lang="en-US"/>
          </a:p>
        </p:txBody>
      </p:sp>
    </p:spTree>
    <p:extLst>
      <p:ext uri="{BB962C8B-B14F-4D97-AF65-F5344CB8AC3E}">
        <p14:creationId xmlns:p14="http://schemas.microsoft.com/office/powerpoint/2010/main" val="449340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7" name="Freeform 11"/>
          <p:cNvSpPr>
            <a:spLocks/>
          </p:cNvSpPr>
          <p:nvPr/>
        </p:nvSpPr>
        <p:spPr bwMode="auto">
          <a:xfrm flipV="1">
            <a:off x="-3870" y="714375"/>
            <a:ext cx="1291134"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t-LT"/>
          </a:p>
        </p:txBody>
      </p:sp>
      <p:sp>
        <p:nvSpPr>
          <p:cNvPr id="10" name="Title 13"/>
          <p:cNvSpPr>
            <a:spLocks noGrp="1"/>
          </p:cNvSpPr>
          <p:nvPr>
            <p:ph type="title"/>
          </p:nvPr>
        </p:nvSpPr>
        <p:spPr/>
        <p:txBody>
          <a:bodyPr/>
          <a:lstStyle/>
          <a:p>
            <a:r>
              <a:rPr lang="lt-LT"/>
              <a:t>Spustelėję redag. ruoš. pavad. stilių</a:t>
            </a:r>
            <a:endParaRPr lang="en-US" dirty="0"/>
          </a:p>
        </p:txBody>
      </p:sp>
      <p:sp>
        <p:nvSpPr>
          <p:cNvPr id="3" name="Text Placeholder 2"/>
          <p:cNvSpPr>
            <a:spLocks noGrp="1"/>
          </p:cNvSpPr>
          <p:nvPr>
            <p:ph type="body" idx="1"/>
          </p:nvPr>
        </p:nvSpPr>
        <p:spPr>
          <a:xfrm>
            <a:off x="2388240" y="1972703"/>
            <a:ext cx="324409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Redaguoti šablono teksto stilius</a:t>
            </a:r>
          </a:p>
        </p:txBody>
      </p:sp>
      <p:sp>
        <p:nvSpPr>
          <p:cNvPr id="4" name="Content Placeholder 3"/>
          <p:cNvSpPr>
            <a:spLocks noGrp="1"/>
          </p:cNvSpPr>
          <p:nvPr>
            <p:ph sz="half" idx="2"/>
          </p:nvPr>
        </p:nvSpPr>
        <p:spPr>
          <a:xfrm>
            <a:off x="2103735" y="2548966"/>
            <a:ext cx="3528601" cy="3354060"/>
          </a:xfrm>
        </p:spPr>
        <p:txBody>
          <a:bodyPr>
            <a:normAutofit/>
          </a:body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5" name="Text Placeholder 4"/>
          <p:cNvSpPr>
            <a:spLocks noGrp="1"/>
          </p:cNvSpPr>
          <p:nvPr>
            <p:ph type="body" sz="quarter" idx="3"/>
          </p:nvPr>
        </p:nvSpPr>
        <p:spPr>
          <a:xfrm>
            <a:off x="6099137" y="1969475"/>
            <a:ext cx="324918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Redaguoti šablono teksto stilius</a:t>
            </a:r>
          </a:p>
        </p:txBody>
      </p:sp>
      <p:sp>
        <p:nvSpPr>
          <p:cNvPr id="6" name="Content Placeholder 5"/>
          <p:cNvSpPr>
            <a:spLocks noGrp="1"/>
          </p:cNvSpPr>
          <p:nvPr>
            <p:ph sz="quarter" idx="4"/>
          </p:nvPr>
        </p:nvSpPr>
        <p:spPr>
          <a:xfrm>
            <a:off x="5823152" y="2545738"/>
            <a:ext cx="3525173" cy="3354060"/>
          </a:xfrm>
        </p:spPr>
        <p:txBody>
          <a:bodyPr>
            <a:normAutofit/>
          </a:body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8" name="Date Placeholder 6"/>
          <p:cNvSpPr>
            <a:spLocks noGrp="1"/>
          </p:cNvSpPr>
          <p:nvPr>
            <p:ph type="dt" sz="half" idx="10"/>
          </p:nvPr>
        </p:nvSpPr>
        <p:spPr/>
        <p:txBody>
          <a:bodyPr/>
          <a:lstStyle>
            <a:lvl1pPr>
              <a:defRPr/>
            </a:lvl1pPr>
          </a:lstStyle>
          <a:p>
            <a:pPr>
              <a:defRPr/>
            </a:pPr>
            <a:fld id="{6432C837-2E3C-43C0-B272-AD944978069A}" type="datetimeFigureOut">
              <a:rPr lang="en-US"/>
              <a:pPr>
                <a:defRPr/>
              </a:pPr>
              <a:t>2/14/2024</a:t>
            </a:fld>
            <a:endParaRPr lang="en-US"/>
          </a:p>
        </p:txBody>
      </p:sp>
      <p:sp>
        <p:nvSpPr>
          <p:cNvPr id="9" name="Footer Placeholder 7"/>
          <p:cNvSpPr>
            <a:spLocks noGrp="1"/>
          </p:cNvSpPr>
          <p:nvPr>
            <p:ph type="ftr" sz="quarter" idx="11"/>
          </p:nvPr>
        </p:nvSpPr>
        <p:spPr/>
        <p:txBody>
          <a:bodyPr/>
          <a:lstStyle>
            <a:lvl1pPr>
              <a:defRPr/>
            </a:lvl1pPr>
          </a:lstStyle>
          <a:p>
            <a:pPr>
              <a:defRPr/>
            </a:pPr>
            <a:endParaRPr lang="en-US"/>
          </a:p>
        </p:txBody>
      </p:sp>
      <p:sp>
        <p:nvSpPr>
          <p:cNvPr id="11" name="Slide Number Placeholder 5"/>
          <p:cNvSpPr>
            <a:spLocks noGrp="1"/>
          </p:cNvSpPr>
          <p:nvPr>
            <p:ph type="sldNum" sz="quarter" idx="12"/>
          </p:nvPr>
        </p:nvSpPr>
        <p:spPr/>
        <p:txBody>
          <a:bodyPr/>
          <a:lstStyle>
            <a:lvl1pPr>
              <a:defRPr/>
            </a:lvl1pPr>
          </a:lstStyle>
          <a:p>
            <a:pPr>
              <a:defRPr/>
            </a:pPr>
            <a:fld id="{D0339026-96D9-48CB-A205-69A1301E8F0F}" type="slidenum">
              <a:rPr lang="en-US"/>
              <a:pPr>
                <a:defRPr/>
              </a:pPr>
              <a:t>‹#›</a:t>
            </a:fld>
            <a:endParaRPr lang="en-US"/>
          </a:p>
        </p:txBody>
      </p:sp>
    </p:spTree>
    <p:extLst>
      <p:ext uri="{BB962C8B-B14F-4D97-AF65-F5344CB8AC3E}">
        <p14:creationId xmlns:p14="http://schemas.microsoft.com/office/powerpoint/2010/main" val="453958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3" name="Freeform 11"/>
          <p:cNvSpPr>
            <a:spLocks/>
          </p:cNvSpPr>
          <p:nvPr/>
        </p:nvSpPr>
        <p:spPr bwMode="auto">
          <a:xfrm flipV="1">
            <a:off x="-3870" y="714375"/>
            <a:ext cx="1291134"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t-LT"/>
          </a:p>
        </p:txBody>
      </p:sp>
      <p:sp>
        <p:nvSpPr>
          <p:cNvPr id="2" name="Title 1"/>
          <p:cNvSpPr>
            <a:spLocks noGrp="1"/>
          </p:cNvSpPr>
          <p:nvPr>
            <p:ph type="title"/>
          </p:nvPr>
        </p:nvSpPr>
        <p:spPr/>
        <p:txBody>
          <a:bodyPr/>
          <a:lstStyle/>
          <a:p>
            <a:r>
              <a:rPr lang="lt-LT"/>
              <a:t>Spustelėję redag. ruoš. pavad. stilių</a:t>
            </a:r>
            <a:endParaRPr lang="en-US" dirty="0"/>
          </a:p>
        </p:txBody>
      </p:sp>
      <p:sp>
        <p:nvSpPr>
          <p:cNvPr id="4" name="Date Placeholder 2"/>
          <p:cNvSpPr>
            <a:spLocks noGrp="1"/>
          </p:cNvSpPr>
          <p:nvPr>
            <p:ph type="dt" sz="half" idx="10"/>
          </p:nvPr>
        </p:nvSpPr>
        <p:spPr/>
        <p:txBody>
          <a:bodyPr/>
          <a:lstStyle>
            <a:lvl1pPr>
              <a:defRPr/>
            </a:lvl1pPr>
          </a:lstStyle>
          <a:p>
            <a:pPr>
              <a:defRPr/>
            </a:pPr>
            <a:fld id="{4446C9B3-F40F-4B3A-A992-E546DA0B5F49}" type="datetimeFigureOut">
              <a:rPr lang="en-US"/>
              <a:pPr>
                <a:defRPr/>
              </a:pPr>
              <a:t>2/14/2024</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5F355DB1-BC2F-450D-A174-2FF7F8ED4D31}" type="slidenum">
              <a:rPr lang="en-US"/>
              <a:pPr>
                <a:defRPr/>
              </a:pPr>
              <a:t>‹#›</a:t>
            </a:fld>
            <a:endParaRPr lang="en-US"/>
          </a:p>
        </p:txBody>
      </p:sp>
    </p:spTree>
    <p:extLst>
      <p:ext uri="{BB962C8B-B14F-4D97-AF65-F5344CB8AC3E}">
        <p14:creationId xmlns:p14="http://schemas.microsoft.com/office/powerpoint/2010/main" val="3568480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Freeform 11"/>
          <p:cNvSpPr>
            <a:spLocks/>
          </p:cNvSpPr>
          <p:nvPr/>
        </p:nvSpPr>
        <p:spPr bwMode="auto">
          <a:xfrm flipV="1">
            <a:off x="-3870" y="714375"/>
            <a:ext cx="1291134"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t-LT"/>
          </a:p>
        </p:txBody>
      </p:sp>
      <p:sp>
        <p:nvSpPr>
          <p:cNvPr id="3" name="Date Placeholder 1"/>
          <p:cNvSpPr>
            <a:spLocks noGrp="1"/>
          </p:cNvSpPr>
          <p:nvPr>
            <p:ph type="dt" sz="half" idx="10"/>
          </p:nvPr>
        </p:nvSpPr>
        <p:spPr/>
        <p:txBody>
          <a:bodyPr/>
          <a:lstStyle>
            <a:lvl1pPr>
              <a:defRPr/>
            </a:lvl1pPr>
          </a:lstStyle>
          <a:p>
            <a:pPr>
              <a:defRPr/>
            </a:pPr>
            <a:fld id="{8E45D7B5-102E-4F36-B019-B5DF6C74B0B9}" type="datetimeFigureOut">
              <a:rPr lang="en-US"/>
              <a:pPr>
                <a:defRPr/>
              </a:pPr>
              <a:t>2/14/2024</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3"/>
          <p:cNvSpPr>
            <a:spLocks noGrp="1"/>
          </p:cNvSpPr>
          <p:nvPr>
            <p:ph type="sldNum" sz="quarter" idx="12"/>
          </p:nvPr>
        </p:nvSpPr>
        <p:spPr/>
        <p:txBody>
          <a:bodyPr/>
          <a:lstStyle>
            <a:lvl1pPr>
              <a:defRPr/>
            </a:lvl1pPr>
          </a:lstStyle>
          <a:p>
            <a:pPr>
              <a:defRPr/>
            </a:pPr>
            <a:fld id="{B1E1FAF8-6CE0-4665-8FDF-FC489E4A40C7}" type="slidenum">
              <a:rPr lang="en-US"/>
              <a:pPr>
                <a:defRPr/>
              </a:pPr>
              <a:t>‹#›</a:t>
            </a:fld>
            <a:endParaRPr lang="en-US"/>
          </a:p>
        </p:txBody>
      </p:sp>
    </p:spTree>
    <p:extLst>
      <p:ext uri="{BB962C8B-B14F-4D97-AF65-F5344CB8AC3E}">
        <p14:creationId xmlns:p14="http://schemas.microsoft.com/office/powerpoint/2010/main" val="1799604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5" name="Freeform 11"/>
          <p:cNvSpPr>
            <a:spLocks/>
          </p:cNvSpPr>
          <p:nvPr/>
        </p:nvSpPr>
        <p:spPr bwMode="auto">
          <a:xfrm flipV="1">
            <a:off x="-3870" y="714375"/>
            <a:ext cx="1291134"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t-LT"/>
          </a:p>
        </p:txBody>
      </p:sp>
      <p:sp>
        <p:nvSpPr>
          <p:cNvPr id="2" name="Title 1"/>
          <p:cNvSpPr>
            <a:spLocks noGrp="1"/>
          </p:cNvSpPr>
          <p:nvPr>
            <p:ph type="title"/>
          </p:nvPr>
        </p:nvSpPr>
        <p:spPr>
          <a:xfrm>
            <a:off x="2103735" y="446088"/>
            <a:ext cx="2847974" cy="976312"/>
          </a:xfrm>
        </p:spPr>
        <p:txBody>
          <a:bodyPr anchor="b"/>
          <a:lstStyle>
            <a:lvl1pPr algn="l">
              <a:defRPr sz="2000" b="0"/>
            </a:lvl1pPr>
          </a:lstStyle>
          <a:p>
            <a:r>
              <a:rPr lang="lt-LT"/>
              <a:t>Spustelėję redag. ruoš. pavad. stilių</a:t>
            </a:r>
            <a:endParaRPr lang="en-US" dirty="0"/>
          </a:p>
        </p:txBody>
      </p:sp>
      <p:sp>
        <p:nvSpPr>
          <p:cNvPr id="3" name="Content Placeholder 2"/>
          <p:cNvSpPr>
            <a:spLocks noGrp="1"/>
          </p:cNvSpPr>
          <p:nvPr>
            <p:ph idx="1"/>
          </p:nvPr>
        </p:nvSpPr>
        <p:spPr>
          <a:xfrm>
            <a:off x="5137447" y="446089"/>
            <a:ext cx="4210050" cy="5414963"/>
          </a:xfrm>
        </p:spPr>
        <p:txBody>
          <a:bodyPr anchor="ctr">
            <a:normAutofit/>
          </a:body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Text Placeholder 3"/>
          <p:cNvSpPr>
            <a:spLocks noGrp="1"/>
          </p:cNvSpPr>
          <p:nvPr>
            <p:ph type="body" sz="half" idx="2"/>
          </p:nvPr>
        </p:nvSpPr>
        <p:spPr>
          <a:xfrm>
            <a:off x="2103735" y="1598613"/>
            <a:ext cx="284797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Redaguoti šablono teksto stilius</a:t>
            </a:r>
          </a:p>
        </p:txBody>
      </p:sp>
      <p:sp>
        <p:nvSpPr>
          <p:cNvPr id="6" name="Date Placeholder 4"/>
          <p:cNvSpPr>
            <a:spLocks noGrp="1"/>
          </p:cNvSpPr>
          <p:nvPr>
            <p:ph type="dt" sz="half" idx="10"/>
          </p:nvPr>
        </p:nvSpPr>
        <p:spPr/>
        <p:txBody>
          <a:bodyPr/>
          <a:lstStyle>
            <a:lvl1pPr>
              <a:defRPr/>
            </a:lvl1pPr>
          </a:lstStyle>
          <a:p>
            <a:pPr>
              <a:defRPr/>
            </a:pPr>
            <a:fld id="{500BF151-231A-4970-BD2C-800F6465FAA4}" type="datetimeFigureOut">
              <a:rPr lang="en-US"/>
              <a:pPr>
                <a:defRPr/>
              </a:pPr>
              <a:t>2/14/2024</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59EF4A18-01B4-4226-832B-FB66CB4C7B67}" type="slidenum">
              <a:rPr lang="en-US"/>
              <a:pPr>
                <a:defRPr/>
              </a:pPr>
              <a:t>‹#›</a:t>
            </a:fld>
            <a:endParaRPr lang="en-US"/>
          </a:p>
        </p:txBody>
      </p:sp>
    </p:spTree>
    <p:extLst>
      <p:ext uri="{BB962C8B-B14F-4D97-AF65-F5344CB8AC3E}">
        <p14:creationId xmlns:p14="http://schemas.microsoft.com/office/powerpoint/2010/main" val="3639182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5" name="Freeform 11"/>
          <p:cNvSpPr>
            <a:spLocks/>
          </p:cNvSpPr>
          <p:nvPr/>
        </p:nvSpPr>
        <p:spPr bwMode="auto">
          <a:xfrm flipV="1">
            <a:off x="-3870" y="4911725"/>
            <a:ext cx="1291134" cy="508000"/>
          </a:xfrm>
          <a:custGeom>
            <a:avLst/>
            <a:gdLst>
              <a:gd name="T0" fmla="*/ 9248 w 9248"/>
              <a:gd name="T1" fmla="*/ 4701 h 10000"/>
              <a:gd name="T2" fmla="*/ 7915 w 9248"/>
              <a:gd name="T3" fmla="*/ 188 h 10000"/>
              <a:gd name="T4" fmla="*/ 7886 w 9248"/>
              <a:gd name="T5" fmla="*/ 94 h 10000"/>
              <a:gd name="T6" fmla="*/ 7803 w 9248"/>
              <a:gd name="T7" fmla="*/ 0 h 10000"/>
              <a:gd name="T8" fmla="*/ 7275 w 9248"/>
              <a:gd name="T9" fmla="*/ 0 h 10000"/>
              <a:gd name="T10" fmla="*/ 0 w 9248"/>
              <a:gd name="T11" fmla="*/ 70 h 10000"/>
              <a:gd name="T12" fmla="*/ 25 w 9248"/>
              <a:gd name="T13" fmla="*/ 10000 h 10000"/>
              <a:gd name="T14" fmla="*/ 7275 w 9248"/>
              <a:gd name="T15" fmla="*/ 9966 h 10000"/>
              <a:gd name="T16" fmla="*/ 7803 w 9248"/>
              <a:gd name="T17" fmla="*/ 9966 h 10000"/>
              <a:gd name="T18" fmla="*/ 7886 w 9248"/>
              <a:gd name="T19" fmla="*/ 9872 h 10000"/>
              <a:gd name="T20" fmla="*/ 7915 w 9248"/>
              <a:gd name="T21" fmla="*/ 9778 h 10000"/>
              <a:gd name="T22" fmla="*/ 9248 w 9248"/>
              <a:gd name="T23" fmla="*/ 5265 h 10000"/>
              <a:gd name="T24" fmla="*/ 9248 w 9248"/>
              <a:gd name="T25" fmla="*/ 4701 h 10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t-LT"/>
          </a:p>
        </p:txBody>
      </p:sp>
      <p:sp>
        <p:nvSpPr>
          <p:cNvPr id="2" name="Title 1"/>
          <p:cNvSpPr>
            <a:spLocks noGrp="1"/>
          </p:cNvSpPr>
          <p:nvPr>
            <p:ph type="title"/>
          </p:nvPr>
        </p:nvSpPr>
        <p:spPr>
          <a:xfrm>
            <a:off x="2103735" y="4800600"/>
            <a:ext cx="7243763" cy="566738"/>
          </a:xfrm>
        </p:spPr>
        <p:txBody>
          <a:bodyPr anchor="b">
            <a:normAutofit/>
          </a:bodyPr>
          <a:lstStyle>
            <a:lvl1pPr algn="l">
              <a:defRPr sz="2400" b="0"/>
            </a:lvl1pPr>
          </a:lstStyle>
          <a:p>
            <a:r>
              <a:rPr lang="lt-LT"/>
              <a:t>Spustelėję redag. ruoš. pavad. stilių</a:t>
            </a:r>
            <a:endParaRPr lang="en-US" dirty="0"/>
          </a:p>
        </p:txBody>
      </p:sp>
      <p:sp>
        <p:nvSpPr>
          <p:cNvPr id="3" name="Picture Placeholder 2"/>
          <p:cNvSpPr>
            <a:spLocks noGrp="1" noChangeAspect="1"/>
          </p:cNvSpPr>
          <p:nvPr>
            <p:ph type="pic" idx="1"/>
          </p:nvPr>
        </p:nvSpPr>
        <p:spPr>
          <a:xfrm>
            <a:off x="2103735" y="634965"/>
            <a:ext cx="7243763"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lt-LT" noProof="0"/>
              <a:t>Spustelėkite piktogr. norėdami įtraukti pav.</a:t>
            </a:r>
            <a:endParaRPr lang="en-US" noProof="0" dirty="0"/>
          </a:p>
        </p:txBody>
      </p:sp>
      <p:sp>
        <p:nvSpPr>
          <p:cNvPr id="4" name="Text Placeholder 3"/>
          <p:cNvSpPr>
            <a:spLocks noGrp="1"/>
          </p:cNvSpPr>
          <p:nvPr>
            <p:ph type="body" sz="half" idx="2"/>
          </p:nvPr>
        </p:nvSpPr>
        <p:spPr>
          <a:xfrm>
            <a:off x="2103735" y="5367338"/>
            <a:ext cx="7243763"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Redaguoti šablono teksto stilius</a:t>
            </a:r>
          </a:p>
        </p:txBody>
      </p:sp>
      <p:sp>
        <p:nvSpPr>
          <p:cNvPr id="6" name="Date Placeholder 4"/>
          <p:cNvSpPr>
            <a:spLocks noGrp="1"/>
          </p:cNvSpPr>
          <p:nvPr>
            <p:ph type="dt" sz="half" idx="10"/>
          </p:nvPr>
        </p:nvSpPr>
        <p:spPr/>
        <p:txBody>
          <a:bodyPr/>
          <a:lstStyle>
            <a:lvl1pPr>
              <a:defRPr/>
            </a:lvl1pPr>
          </a:lstStyle>
          <a:p>
            <a:pPr>
              <a:defRPr/>
            </a:pPr>
            <a:fld id="{0F06D052-4A49-4598-929E-682E555F6556}" type="datetimeFigureOut">
              <a:rPr lang="en-US"/>
              <a:pPr>
                <a:defRPr/>
              </a:pPr>
              <a:t>2/14/2024</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a:xfrm>
            <a:off x="432098" y="4983164"/>
            <a:ext cx="633313" cy="365125"/>
          </a:xfrm>
        </p:spPr>
        <p:txBody>
          <a:bodyPr/>
          <a:lstStyle>
            <a:lvl1pPr>
              <a:defRPr/>
            </a:lvl1pPr>
          </a:lstStyle>
          <a:p>
            <a:pPr>
              <a:defRPr/>
            </a:pPr>
            <a:fld id="{F6B0AB64-EA11-4C85-A00F-4DF572B4914C}" type="slidenum">
              <a:rPr lang="en-US"/>
              <a:pPr>
                <a:defRPr/>
              </a:pPr>
              <a:t>‹#›</a:t>
            </a:fld>
            <a:endParaRPr lang="en-US"/>
          </a:p>
        </p:txBody>
      </p:sp>
    </p:spTree>
    <p:extLst>
      <p:ext uri="{BB962C8B-B14F-4D97-AF65-F5344CB8AC3E}">
        <p14:creationId xmlns:p14="http://schemas.microsoft.com/office/powerpoint/2010/main" val="4159643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1026" name="Group 22"/>
          <p:cNvGrpSpPr>
            <a:grpSpLocks/>
          </p:cNvGrpSpPr>
          <p:nvPr/>
        </p:nvGrpSpPr>
        <p:grpSpPr bwMode="auto">
          <a:xfrm>
            <a:off x="0" y="228601"/>
            <a:ext cx="2316559" cy="6638925"/>
            <a:chOff x="2487613" y="285750"/>
            <a:chExt cx="2428875" cy="5654676"/>
          </a:xfrm>
        </p:grpSpPr>
        <p:sp>
          <p:nvSpPr>
            <p:cNvPr id="1046" name="Freeform 11"/>
            <p:cNvSpPr>
              <a:spLocks/>
            </p:cNvSpPr>
            <p:nvPr/>
          </p:nvSpPr>
          <p:spPr bwMode="auto">
            <a:xfrm>
              <a:off x="2487613" y="2284413"/>
              <a:ext cx="85725" cy="533400"/>
            </a:xfrm>
            <a:custGeom>
              <a:avLst/>
              <a:gdLst>
                <a:gd name="T0" fmla="*/ 22 w 22"/>
                <a:gd name="T1" fmla="*/ 136 h 136"/>
                <a:gd name="T2" fmla="*/ 17 w 22"/>
                <a:gd name="T3" fmla="*/ 80 h 136"/>
                <a:gd name="T4" fmla="*/ 0 w 22"/>
                <a:gd name="T5" fmla="*/ 0 h 136"/>
                <a:gd name="T6" fmla="*/ 0 w 22"/>
                <a:gd name="T7" fmla="*/ 35 h 136"/>
                <a:gd name="T8" fmla="*/ 20 w 22"/>
                <a:gd name="T9" fmla="*/ 124 h 136"/>
                <a:gd name="T10" fmla="*/ 22 w 22"/>
                <a:gd name="T11" fmla="*/ 136 h 136"/>
              </a:gdLst>
              <a:ahLst/>
              <a:cxnLst>
                <a:cxn ang="0">
                  <a:pos x="T0" y="T1"/>
                </a:cxn>
                <a:cxn ang="0">
                  <a:pos x="T2" y="T3"/>
                </a:cxn>
                <a:cxn ang="0">
                  <a:pos x="T4" y="T5"/>
                </a:cxn>
                <a:cxn ang="0">
                  <a:pos x="T6" y="T7"/>
                </a:cxn>
                <a:cxn ang="0">
                  <a:pos x="T8" y="T9"/>
                </a:cxn>
                <a:cxn ang="0">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t-LT"/>
            </a:p>
          </p:txBody>
        </p:sp>
        <p:sp>
          <p:nvSpPr>
            <p:cNvPr id="1047" name="Freeform 12"/>
            <p:cNvSpPr>
              <a:spLocks/>
            </p:cNvSpPr>
            <p:nvPr/>
          </p:nvSpPr>
          <p:spPr bwMode="auto">
            <a:xfrm>
              <a:off x="2597151" y="2779713"/>
              <a:ext cx="550863" cy="1978025"/>
            </a:xfrm>
            <a:custGeom>
              <a:avLst/>
              <a:gdLst>
                <a:gd name="T0" fmla="*/ 86 w 140"/>
                <a:gd name="T1" fmla="*/ 350 h 504"/>
                <a:gd name="T2" fmla="*/ 139 w 140"/>
                <a:gd name="T3" fmla="*/ 504 h 504"/>
                <a:gd name="T4" fmla="*/ 140 w 140"/>
                <a:gd name="T5" fmla="*/ 478 h 504"/>
                <a:gd name="T6" fmla="*/ 95 w 140"/>
                <a:gd name="T7" fmla="*/ 347 h 504"/>
                <a:gd name="T8" fmla="*/ 0 w 140"/>
                <a:gd name="T9" fmla="*/ 0 h 504"/>
                <a:gd name="T10" fmla="*/ 6 w 140"/>
                <a:gd name="T11" fmla="*/ 61 h 504"/>
                <a:gd name="T12" fmla="*/ 86 w 140"/>
                <a:gd name="T13" fmla="*/ 350 h 504"/>
              </a:gdLst>
              <a:ahLst/>
              <a:cxnLst>
                <a:cxn ang="0">
                  <a:pos x="T0" y="T1"/>
                </a:cxn>
                <a:cxn ang="0">
                  <a:pos x="T2" y="T3"/>
                </a:cxn>
                <a:cxn ang="0">
                  <a:pos x="T4" y="T5"/>
                </a:cxn>
                <a:cxn ang="0">
                  <a:pos x="T6" y="T7"/>
                </a:cxn>
                <a:cxn ang="0">
                  <a:pos x="T8" y="T9"/>
                </a:cxn>
                <a:cxn ang="0">
                  <a:pos x="T10" y="T11"/>
                </a:cxn>
                <a:cxn ang="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t-LT"/>
            </a:p>
          </p:txBody>
        </p:sp>
        <p:sp>
          <p:nvSpPr>
            <p:cNvPr id="1048" name="Freeform 13"/>
            <p:cNvSpPr>
              <a:spLocks/>
            </p:cNvSpPr>
            <p:nvPr/>
          </p:nvSpPr>
          <p:spPr bwMode="auto">
            <a:xfrm>
              <a:off x="3175001" y="4730750"/>
              <a:ext cx="519113" cy="1209675"/>
            </a:xfrm>
            <a:custGeom>
              <a:avLst/>
              <a:gdLst>
                <a:gd name="T0" fmla="*/ 8 w 132"/>
                <a:gd name="T1" fmla="*/ 22 h 308"/>
                <a:gd name="T2" fmla="*/ 0 w 132"/>
                <a:gd name="T3" fmla="*/ 0 h 308"/>
                <a:gd name="T4" fmla="*/ 0 w 132"/>
                <a:gd name="T5" fmla="*/ 29 h 308"/>
                <a:gd name="T6" fmla="*/ 68 w 132"/>
                <a:gd name="T7" fmla="*/ 194 h 308"/>
                <a:gd name="T8" fmla="*/ 123 w 132"/>
                <a:gd name="T9" fmla="*/ 308 h 308"/>
                <a:gd name="T10" fmla="*/ 132 w 132"/>
                <a:gd name="T11" fmla="*/ 308 h 308"/>
                <a:gd name="T12" fmla="*/ 77 w 132"/>
                <a:gd name="T13" fmla="*/ 190 h 308"/>
                <a:gd name="T14" fmla="*/ 8 w 132"/>
                <a:gd name="T15" fmla="*/ 22 h 3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t-LT"/>
            </a:p>
          </p:txBody>
        </p:sp>
        <p:sp>
          <p:nvSpPr>
            <p:cNvPr id="1049" name="Freeform 14"/>
            <p:cNvSpPr>
              <a:spLocks/>
            </p:cNvSpPr>
            <p:nvPr/>
          </p:nvSpPr>
          <p:spPr bwMode="auto">
            <a:xfrm>
              <a:off x="3305176" y="5630863"/>
              <a:ext cx="146050" cy="309563"/>
            </a:xfrm>
            <a:custGeom>
              <a:avLst/>
              <a:gdLst>
                <a:gd name="T0" fmla="*/ 28 w 37"/>
                <a:gd name="T1" fmla="*/ 79 h 79"/>
                <a:gd name="T2" fmla="*/ 37 w 37"/>
                <a:gd name="T3" fmla="*/ 79 h 79"/>
                <a:gd name="T4" fmla="*/ 0 w 37"/>
                <a:gd name="T5" fmla="*/ 0 h 79"/>
                <a:gd name="T6" fmla="*/ 28 w 37"/>
                <a:gd name="T7" fmla="*/ 79 h 79"/>
              </a:gdLst>
              <a:ahLst/>
              <a:cxnLst>
                <a:cxn ang="0">
                  <a:pos x="T0" y="T1"/>
                </a:cxn>
                <a:cxn ang="0">
                  <a:pos x="T2" y="T3"/>
                </a:cxn>
                <a:cxn ang="0">
                  <a:pos x="T4" y="T5"/>
                </a:cxn>
                <a:cxn ang="0">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t-LT"/>
            </a:p>
          </p:txBody>
        </p:sp>
        <p:sp>
          <p:nvSpPr>
            <p:cNvPr id="1050" name="Freeform 15"/>
            <p:cNvSpPr>
              <a:spLocks/>
            </p:cNvSpPr>
            <p:nvPr/>
          </p:nvSpPr>
          <p:spPr bwMode="auto">
            <a:xfrm>
              <a:off x="2573338" y="2817813"/>
              <a:ext cx="700088" cy="2835275"/>
            </a:xfrm>
            <a:custGeom>
              <a:avLst/>
              <a:gdLst>
                <a:gd name="T0" fmla="*/ 162 w 178"/>
                <a:gd name="T1" fmla="*/ 660 h 722"/>
                <a:gd name="T2" fmla="*/ 116 w 178"/>
                <a:gd name="T3" fmla="*/ 534 h 722"/>
                <a:gd name="T4" fmla="*/ 40 w 178"/>
                <a:gd name="T5" fmla="*/ 236 h 722"/>
                <a:gd name="T6" fmla="*/ 12 w 178"/>
                <a:gd name="T7" fmla="*/ 51 h 722"/>
                <a:gd name="T8" fmla="*/ 0 w 178"/>
                <a:gd name="T9" fmla="*/ 0 h 722"/>
                <a:gd name="T10" fmla="*/ 33 w 178"/>
                <a:gd name="T11" fmla="*/ 237 h 722"/>
                <a:gd name="T12" fmla="*/ 107 w 178"/>
                <a:gd name="T13" fmla="*/ 537 h 722"/>
                <a:gd name="T14" fmla="*/ 160 w 178"/>
                <a:gd name="T15" fmla="*/ 681 h 722"/>
                <a:gd name="T16" fmla="*/ 178 w 178"/>
                <a:gd name="T17" fmla="*/ 722 h 722"/>
                <a:gd name="T18" fmla="*/ 174 w 178"/>
                <a:gd name="T19" fmla="*/ 708 h 722"/>
                <a:gd name="T20" fmla="*/ 162 w 178"/>
                <a:gd name="T21" fmla="*/ 660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t-LT"/>
            </a:p>
          </p:txBody>
        </p:sp>
        <p:sp>
          <p:nvSpPr>
            <p:cNvPr id="1051" name="Freeform 16"/>
            <p:cNvSpPr>
              <a:spLocks/>
            </p:cNvSpPr>
            <p:nvPr/>
          </p:nvSpPr>
          <p:spPr bwMode="auto">
            <a:xfrm>
              <a:off x="2506663" y="285750"/>
              <a:ext cx="90488" cy="2493963"/>
            </a:xfrm>
            <a:custGeom>
              <a:avLst/>
              <a:gdLst>
                <a:gd name="T0" fmla="*/ 11 w 23"/>
                <a:gd name="T1" fmla="*/ 577 h 635"/>
                <a:gd name="T2" fmla="*/ 12 w 23"/>
                <a:gd name="T3" fmla="*/ 589 h 635"/>
                <a:gd name="T4" fmla="*/ 22 w 23"/>
                <a:gd name="T5" fmla="*/ 632 h 635"/>
                <a:gd name="T6" fmla="*/ 23 w 23"/>
                <a:gd name="T7" fmla="*/ 635 h 635"/>
                <a:gd name="T8" fmla="*/ 17 w 23"/>
                <a:gd name="T9" fmla="*/ 576 h 635"/>
                <a:gd name="T10" fmla="*/ 5 w 23"/>
                <a:gd name="T11" fmla="*/ 269 h 635"/>
                <a:gd name="T12" fmla="*/ 15 w 23"/>
                <a:gd name="T13" fmla="*/ 0 h 635"/>
                <a:gd name="T14" fmla="*/ 12 w 23"/>
                <a:gd name="T15" fmla="*/ 0 h 635"/>
                <a:gd name="T16" fmla="*/ 1 w 23"/>
                <a:gd name="T17" fmla="*/ 269 h 635"/>
                <a:gd name="T18" fmla="*/ 11 w 23"/>
                <a:gd name="T19" fmla="*/ 577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t-LT"/>
            </a:p>
          </p:txBody>
        </p:sp>
        <p:sp>
          <p:nvSpPr>
            <p:cNvPr id="1052" name="Freeform 17"/>
            <p:cNvSpPr>
              <a:spLocks/>
            </p:cNvSpPr>
            <p:nvPr/>
          </p:nvSpPr>
          <p:spPr bwMode="auto">
            <a:xfrm>
              <a:off x="2554288" y="2598738"/>
              <a:ext cx="66675" cy="420688"/>
            </a:xfrm>
            <a:custGeom>
              <a:avLst/>
              <a:gdLst>
                <a:gd name="T0" fmla="*/ 0 w 17"/>
                <a:gd name="T1" fmla="*/ 0 h 107"/>
                <a:gd name="T2" fmla="*/ 5 w 17"/>
                <a:gd name="T3" fmla="*/ 56 h 107"/>
                <a:gd name="T4" fmla="*/ 17 w 17"/>
                <a:gd name="T5" fmla="*/ 107 h 107"/>
                <a:gd name="T6" fmla="*/ 11 w 17"/>
                <a:gd name="T7" fmla="*/ 46 h 107"/>
                <a:gd name="T8" fmla="*/ 10 w 17"/>
                <a:gd name="T9" fmla="*/ 43 h 107"/>
                <a:gd name="T10" fmla="*/ 0 w 17"/>
                <a:gd name="T11" fmla="*/ 0 h 107"/>
              </a:gdLst>
              <a:ahLst/>
              <a:cxnLst>
                <a:cxn ang="0">
                  <a:pos x="T0" y="T1"/>
                </a:cxn>
                <a:cxn ang="0">
                  <a:pos x="T2" y="T3"/>
                </a:cxn>
                <a:cxn ang="0">
                  <a:pos x="T4" y="T5"/>
                </a:cxn>
                <a:cxn ang="0">
                  <a:pos x="T6" y="T7"/>
                </a:cxn>
                <a:cxn ang="0">
                  <a:pos x="T8" y="T9"/>
                </a:cxn>
                <a:cxn ang="0">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t-LT"/>
            </a:p>
          </p:txBody>
        </p:sp>
        <p:sp>
          <p:nvSpPr>
            <p:cNvPr id="1053" name="Freeform 18"/>
            <p:cNvSpPr>
              <a:spLocks/>
            </p:cNvSpPr>
            <p:nvPr/>
          </p:nvSpPr>
          <p:spPr bwMode="auto">
            <a:xfrm>
              <a:off x="3143251" y="4757738"/>
              <a:ext cx="161925" cy="873125"/>
            </a:xfrm>
            <a:custGeom>
              <a:avLst/>
              <a:gdLst>
                <a:gd name="T0" fmla="*/ 0 w 41"/>
                <a:gd name="T1" fmla="*/ 0 h 222"/>
                <a:gd name="T2" fmla="*/ 5 w 41"/>
                <a:gd name="T3" fmla="*/ 93 h 222"/>
                <a:gd name="T4" fmla="*/ 17 w 41"/>
                <a:gd name="T5" fmla="*/ 166 h 222"/>
                <a:gd name="T6" fmla="*/ 24 w 41"/>
                <a:gd name="T7" fmla="*/ 184 h 222"/>
                <a:gd name="T8" fmla="*/ 41 w 41"/>
                <a:gd name="T9" fmla="*/ 222 h 222"/>
                <a:gd name="T10" fmla="*/ 38 w 41"/>
                <a:gd name="T11" fmla="*/ 212 h 222"/>
                <a:gd name="T12" fmla="*/ 13 w 41"/>
                <a:gd name="T13" fmla="*/ 92 h 222"/>
                <a:gd name="T14" fmla="*/ 8 w 41"/>
                <a:gd name="T15" fmla="*/ 22 h 222"/>
                <a:gd name="T16" fmla="*/ 7 w 41"/>
                <a:gd name="T17" fmla="*/ 18 h 222"/>
                <a:gd name="T18" fmla="*/ 0 w 41"/>
                <a:gd name="T19"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t-LT"/>
            </a:p>
          </p:txBody>
        </p:sp>
        <p:sp>
          <p:nvSpPr>
            <p:cNvPr id="1054" name="Freeform 19"/>
            <p:cNvSpPr>
              <a:spLocks/>
            </p:cNvSpPr>
            <p:nvPr/>
          </p:nvSpPr>
          <p:spPr bwMode="auto">
            <a:xfrm>
              <a:off x="3148013" y="1282700"/>
              <a:ext cx="1768475" cy="3448050"/>
            </a:xfrm>
            <a:custGeom>
              <a:avLst/>
              <a:gdLst>
                <a:gd name="T0" fmla="*/ 7 w 450"/>
                <a:gd name="T1" fmla="*/ 854 h 878"/>
                <a:gd name="T2" fmla="*/ 50 w 450"/>
                <a:gd name="T3" fmla="*/ 613 h 878"/>
                <a:gd name="T4" fmla="*/ 149 w 450"/>
                <a:gd name="T5" fmla="*/ 388 h 878"/>
                <a:gd name="T6" fmla="*/ 285 w 450"/>
                <a:gd name="T7" fmla="*/ 183 h 878"/>
                <a:gd name="T8" fmla="*/ 364 w 450"/>
                <a:gd name="T9" fmla="*/ 89 h 878"/>
                <a:gd name="T10" fmla="*/ 406 w 450"/>
                <a:gd name="T11" fmla="*/ 44 h 878"/>
                <a:gd name="T12" fmla="*/ 450 w 450"/>
                <a:gd name="T13" fmla="*/ 1 h 878"/>
                <a:gd name="T14" fmla="*/ 450 w 450"/>
                <a:gd name="T15" fmla="*/ 0 h 878"/>
                <a:gd name="T16" fmla="*/ 405 w 450"/>
                <a:gd name="T17" fmla="*/ 43 h 878"/>
                <a:gd name="T18" fmla="*/ 363 w 450"/>
                <a:gd name="T19" fmla="*/ 88 h 878"/>
                <a:gd name="T20" fmla="*/ 283 w 450"/>
                <a:gd name="T21" fmla="*/ 181 h 878"/>
                <a:gd name="T22" fmla="*/ 145 w 450"/>
                <a:gd name="T23" fmla="*/ 386 h 878"/>
                <a:gd name="T24" fmla="*/ 45 w 450"/>
                <a:gd name="T25" fmla="*/ 611 h 878"/>
                <a:gd name="T26" fmla="*/ 0 w 450"/>
                <a:gd name="T27" fmla="*/ 854 h 878"/>
                <a:gd name="T28" fmla="*/ 0 w 450"/>
                <a:gd name="T29" fmla="*/ 859 h 878"/>
                <a:gd name="T30" fmla="*/ 7 w 450"/>
                <a:gd name="T31" fmla="*/ 878 h 878"/>
                <a:gd name="T32" fmla="*/ 7 w 450"/>
                <a:gd name="T33" fmla="*/ 854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t-LT"/>
            </a:p>
          </p:txBody>
        </p:sp>
        <p:sp>
          <p:nvSpPr>
            <p:cNvPr id="1055" name="Freeform 20"/>
            <p:cNvSpPr>
              <a:spLocks/>
            </p:cNvSpPr>
            <p:nvPr/>
          </p:nvSpPr>
          <p:spPr bwMode="auto">
            <a:xfrm>
              <a:off x="3273426" y="5653088"/>
              <a:ext cx="138113" cy="287338"/>
            </a:xfrm>
            <a:custGeom>
              <a:avLst/>
              <a:gdLst>
                <a:gd name="T0" fmla="*/ 0 w 35"/>
                <a:gd name="T1" fmla="*/ 0 h 73"/>
                <a:gd name="T2" fmla="*/ 26 w 35"/>
                <a:gd name="T3" fmla="*/ 73 h 73"/>
                <a:gd name="T4" fmla="*/ 35 w 35"/>
                <a:gd name="T5" fmla="*/ 73 h 73"/>
                <a:gd name="T6" fmla="*/ 0 w 35"/>
                <a:gd name="T7" fmla="*/ 0 h 73"/>
              </a:gdLst>
              <a:ahLst/>
              <a:cxnLst>
                <a:cxn ang="0">
                  <a:pos x="T0" y="T1"/>
                </a:cxn>
                <a:cxn ang="0">
                  <a:pos x="T2" y="T3"/>
                </a:cxn>
                <a:cxn ang="0">
                  <a:pos x="T4" y="T5"/>
                </a:cxn>
                <a:cxn ang="0">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t-LT"/>
            </a:p>
          </p:txBody>
        </p:sp>
        <p:sp>
          <p:nvSpPr>
            <p:cNvPr id="1056" name="Freeform 21"/>
            <p:cNvSpPr>
              <a:spLocks/>
            </p:cNvSpPr>
            <p:nvPr/>
          </p:nvSpPr>
          <p:spPr bwMode="auto">
            <a:xfrm>
              <a:off x="3143251" y="4656138"/>
              <a:ext cx="31750" cy="188913"/>
            </a:xfrm>
            <a:custGeom>
              <a:avLst/>
              <a:gdLst>
                <a:gd name="T0" fmla="*/ 7 w 8"/>
                <a:gd name="T1" fmla="*/ 44 h 48"/>
                <a:gd name="T2" fmla="*/ 8 w 8"/>
                <a:gd name="T3" fmla="*/ 48 h 48"/>
                <a:gd name="T4" fmla="*/ 8 w 8"/>
                <a:gd name="T5" fmla="*/ 19 h 48"/>
                <a:gd name="T6" fmla="*/ 1 w 8"/>
                <a:gd name="T7" fmla="*/ 0 h 48"/>
                <a:gd name="T8" fmla="*/ 0 w 8"/>
                <a:gd name="T9" fmla="*/ 26 h 48"/>
                <a:gd name="T10" fmla="*/ 7 w 8"/>
                <a:gd name="T11" fmla="*/ 44 h 48"/>
              </a:gdLst>
              <a:ahLst/>
              <a:cxnLst>
                <a:cxn ang="0">
                  <a:pos x="T0" y="T1"/>
                </a:cxn>
                <a:cxn ang="0">
                  <a:pos x="T2" y="T3"/>
                </a:cxn>
                <a:cxn ang="0">
                  <a:pos x="T4" y="T5"/>
                </a:cxn>
                <a:cxn ang="0">
                  <a:pos x="T6" y="T7"/>
                </a:cxn>
                <a:cxn ang="0">
                  <a:pos x="T8" y="T9"/>
                </a:cxn>
                <a:cxn ang="0">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t-LT"/>
            </a:p>
          </p:txBody>
        </p:sp>
        <p:sp>
          <p:nvSpPr>
            <p:cNvPr id="1057" name="Freeform 22"/>
            <p:cNvSpPr>
              <a:spLocks/>
            </p:cNvSpPr>
            <p:nvPr/>
          </p:nvSpPr>
          <p:spPr bwMode="auto">
            <a:xfrm>
              <a:off x="3211513" y="5410200"/>
              <a:ext cx="203200" cy="530225"/>
            </a:xfrm>
            <a:custGeom>
              <a:avLst/>
              <a:gdLst>
                <a:gd name="T0" fmla="*/ 7 w 52"/>
                <a:gd name="T1" fmla="*/ 18 h 135"/>
                <a:gd name="T2" fmla="*/ 0 w 52"/>
                <a:gd name="T3" fmla="*/ 0 h 135"/>
                <a:gd name="T4" fmla="*/ 12 w 52"/>
                <a:gd name="T5" fmla="*/ 48 h 135"/>
                <a:gd name="T6" fmla="*/ 16 w 52"/>
                <a:gd name="T7" fmla="*/ 62 h 135"/>
                <a:gd name="T8" fmla="*/ 51 w 52"/>
                <a:gd name="T9" fmla="*/ 135 h 135"/>
                <a:gd name="T10" fmla="*/ 52 w 52"/>
                <a:gd name="T11" fmla="*/ 135 h 135"/>
                <a:gd name="T12" fmla="*/ 24 w 52"/>
                <a:gd name="T13" fmla="*/ 56 h 135"/>
                <a:gd name="T14" fmla="*/ 7 w 52"/>
                <a:gd name="T15" fmla="*/ 18 h 1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t-LT"/>
            </a:p>
          </p:txBody>
        </p:sp>
      </p:grpSp>
      <p:grpSp>
        <p:nvGrpSpPr>
          <p:cNvPr id="1027" name="Group 9"/>
          <p:cNvGrpSpPr>
            <a:grpSpLocks/>
          </p:cNvGrpSpPr>
          <p:nvPr/>
        </p:nvGrpSpPr>
        <p:grpSpPr bwMode="auto">
          <a:xfrm>
            <a:off x="21928" y="0"/>
            <a:ext cx="1915418" cy="6853238"/>
            <a:chOff x="6627813" y="195454"/>
            <a:chExt cx="1952625" cy="5678297"/>
          </a:xfrm>
        </p:grpSpPr>
        <p:sp>
          <p:nvSpPr>
            <p:cNvPr id="1034" name="Freeform 27"/>
            <p:cNvSpPr>
              <a:spLocks/>
            </p:cNvSpPr>
            <p:nvPr/>
          </p:nvSpPr>
          <p:spPr bwMode="auto">
            <a:xfrm>
              <a:off x="6627813" y="195454"/>
              <a:ext cx="409575" cy="3646488"/>
            </a:xfrm>
            <a:custGeom>
              <a:avLst/>
              <a:gdLst>
                <a:gd name="T0" fmla="*/ 7 w 103"/>
                <a:gd name="T1" fmla="*/ 210 h 920"/>
                <a:gd name="T2" fmla="*/ 26 w 103"/>
                <a:gd name="T3" fmla="*/ 445 h 920"/>
                <a:gd name="T4" fmla="*/ 57 w 103"/>
                <a:gd name="T5" fmla="*/ 679 h 920"/>
                <a:gd name="T6" fmla="*/ 101 w 103"/>
                <a:gd name="T7" fmla="*/ 911 h 920"/>
                <a:gd name="T8" fmla="*/ 103 w 103"/>
                <a:gd name="T9" fmla="*/ 920 h 920"/>
                <a:gd name="T10" fmla="*/ 99 w 103"/>
                <a:gd name="T11" fmla="*/ 874 h 920"/>
                <a:gd name="T12" fmla="*/ 99 w 103"/>
                <a:gd name="T13" fmla="*/ 866 h 920"/>
                <a:gd name="T14" fmla="*/ 63 w 103"/>
                <a:gd name="T15" fmla="*/ 678 h 920"/>
                <a:gd name="T16" fmla="*/ 30 w 103"/>
                <a:gd name="T17" fmla="*/ 444 h 920"/>
                <a:gd name="T18" fmla="*/ 9 w 103"/>
                <a:gd name="T19" fmla="*/ 209 h 920"/>
                <a:gd name="T20" fmla="*/ 3 w 103"/>
                <a:gd name="T21" fmla="*/ 92 h 920"/>
                <a:gd name="T22" fmla="*/ 1 w 103"/>
                <a:gd name="T23" fmla="*/ 0 h 920"/>
                <a:gd name="T24" fmla="*/ 0 w 103"/>
                <a:gd name="T25" fmla="*/ 0 h 920"/>
                <a:gd name="T26" fmla="*/ 1 w 103"/>
                <a:gd name="T27" fmla="*/ 92 h 920"/>
                <a:gd name="T28" fmla="*/ 7 w 103"/>
                <a:gd name="T29" fmla="*/ 210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t-LT"/>
            </a:p>
          </p:txBody>
        </p:sp>
        <p:sp>
          <p:nvSpPr>
            <p:cNvPr id="1035" name="Freeform 28"/>
            <p:cNvSpPr>
              <a:spLocks/>
            </p:cNvSpPr>
            <p:nvPr/>
          </p:nvSpPr>
          <p:spPr bwMode="auto">
            <a:xfrm>
              <a:off x="7061201" y="3771900"/>
              <a:ext cx="350838" cy="1309688"/>
            </a:xfrm>
            <a:custGeom>
              <a:avLst/>
              <a:gdLst>
                <a:gd name="T0" fmla="*/ 53 w 88"/>
                <a:gd name="T1" fmla="*/ 229 h 330"/>
                <a:gd name="T2" fmla="*/ 88 w 88"/>
                <a:gd name="T3" fmla="*/ 330 h 330"/>
                <a:gd name="T4" fmla="*/ 88 w 88"/>
                <a:gd name="T5" fmla="*/ 308 h 330"/>
                <a:gd name="T6" fmla="*/ 88 w 88"/>
                <a:gd name="T7" fmla="*/ 304 h 330"/>
                <a:gd name="T8" fmla="*/ 62 w 88"/>
                <a:gd name="T9" fmla="*/ 226 h 330"/>
                <a:gd name="T10" fmla="*/ 0 w 88"/>
                <a:gd name="T11" fmla="*/ 0 h 330"/>
                <a:gd name="T12" fmla="*/ 7 w 88"/>
                <a:gd name="T13" fmla="*/ 63 h 330"/>
                <a:gd name="T14" fmla="*/ 53 w 88"/>
                <a:gd name="T15" fmla="*/ 229 h 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t-LT"/>
            </a:p>
          </p:txBody>
        </p:sp>
        <p:sp>
          <p:nvSpPr>
            <p:cNvPr id="1036" name="Freeform 29"/>
            <p:cNvSpPr>
              <a:spLocks/>
            </p:cNvSpPr>
            <p:nvPr/>
          </p:nvSpPr>
          <p:spPr bwMode="auto">
            <a:xfrm>
              <a:off x="7439026" y="5053013"/>
              <a:ext cx="357188" cy="820738"/>
            </a:xfrm>
            <a:custGeom>
              <a:avLst/>
              <a:gdLst>
                <a:gd name="T0" fmla="*/ 6 w 90"/>
                <a:gd name="T1" fmla="*/ 15 h 207"/>
                <a:gd name="T2" fmla="*/ 0 w 90"/>
                <a:gd name="T3" fmla="*/ 0 h 207"/>
                <a:gd name="T4" fmla="*/ 1 w 90"/>
                <a:gd name="T5" fmla="*/ 29 h 207"/>
                <a:gd name="T6" fmla="*/ 42 w 90"/>
                <a:gd name="T7" fmla="*/ 127 h 207"/>
                <a:gd name="T8" fmla="*/ 80 w 90"/>
                <a:gd name="T9" fmla="*/ 207 h 207"/>
                <a:gd name="T10" fmla="*/ 90 w 90"/>
                <a:gd name="T11" fmla="*/ 207 h 207"/>
                <a:gd name="T12" fmla="*/ 50 w 90"/>
                <a:gd name="T13" fmla="*/ 123 h 207"/>
                <a:gd name="T14" fmla="*/ 6 w 90"/>
                <a:gd name="T15" fmla="*/ 15 h 2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t-LT"/>
            </a:p>
          </p:txBody>
        </p:sp>
        <p:sp>
          <p:nvSpPr>
            <p:cNvPr id="1037" name="Freeform 30"/>
            <p:cNvSpPr>
              <a:spLocks/>
            </p:cNvSpPr>
            <p:nvPr/>
          </p:nvSpPr>
          <p:spPr bwMode="auto">
            <a:xfrm>
              <a:off x="7037388" y="3811588"/>
              <a:ext cx="457200" cy="1852613"/>
            </a:xfrm>
            <a:custGeom>
              <a:avLst/>
              <a:gdLst>
                <a:gd name="T0" fmla="*/ 101 w 115"/>
                <a:gd name="T1" fmla="*/ 409 h 467"/>
                <a:gd name="T2" fmla="*/ 78 w 115"/>
                <a:gd name="T3" fmla="*/ 344 h 467"/>
                <a:gd name="T4" fmla="*/ 29 w 115"/>
                <a:gd name="T5" fmla="*/ 151 h 467"/>
                <a:gd name="T6" fmla="*/ 13 w 115"/>
                <a:gd name="T7" fmla="*/ 53 h 467"/>
                <a:gd name="T8" fmla="*/ 0 w 115"/>
                <a:gd name="T9" fmla="*/ 0 h 467"/>
                <a:gd name="T10" fmla="*/ 21 w 115"/>
                <a:gd name="T11" fmla="*/ 152 h 467"/>
                <a:gd name="T12" fmla="*/ 69 w 115"/>
                <a:gd name="T13" fmla="*/ 347 h 467"/>
                <a:gd name="T14" fmla="*/ 103 w 115"/>
                <a:gd name="T15" fmla="*/ 441 h 467"/>
                <a:gd name="T16" fmla="*/ 115 w 115"/>
                <a:gd name="T17" fmla="*/ 467 h 467"/>
                <a:gd name="T18" fmla="*/ 112 w 115"/>
                <a:gd name="T19" fmla="*/ 458 h 467"/>
                <a:gd name="T20" fmla="*/ 101 w 115"/>
                <a:gd name="T21" fmla="*/ 409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t-LT"/>
            </a:p>
          </p:txBody>
        </p:sp>
        <p:sp>
          <p:nvSpPr>
            <p:cNvPr id="1038" name="Freeform 31"/>
            <p:cNvSpPr>
              <a:spLocks/>
            </p:cNvSpPr>
            <p:nvPr/>
          </p:nvSpPr>
          <p:spPr bwMode="auto">
            <a:xfrm>
              <a:off x="6992938" y="1263650"/>
              <a:ext cx="144463" cy="2508250"/>
            </a:xfrm>
            <a:custGeom>
              <a:avLst/>
              <a:gdLst>
                <a:gd name="T0" fmla="*/ 17 w 36"/>
                <a:gd name="T1" fmla="*/ 633 h 633"/>
                <a:gd name="T2" fmla="*/ 13 w 36"/>
                <a:gd name="T3" fmla="*/ 597 h 633"/>
                <a:gd name="T4" fmla="*/ 5 w 36"/>
                <a:gd name="T5" fmla="*/ 398 h 633"/>
                <a:gd name="T6" fmla="*/ 13 w 36"/>
                <a:gd name="T7" fmla="*/ 198 h 633"/>
                <a:gd name="T8" fmla="*/ 22 w 36"/>
                <a:gd name="T9" fmla="*/ 99 h 633"/>
                <a:gd name="T10" fmla="*/ 36 w 36"/>
                <a:gd name="T11" fmla="*/ 0 h 633"/>
                <a:gd name="T12" fmla="*/ 35 w 36"/>
                <a:gd name="T13" fmla="*/ 0 h 633"/>
                <a:gd name="T14" fmla="*/ 20 w 36"/>
                <a:gd name="T15" fmla="*/ 99 h 633"/>
                <a:gd name="T16" fmla="*/ 10 w 36"/>
                <a:gd name="T17" fmla="*/ 198 h 633"/>
                <a:gd name="T18" fmla="*/ 1 w 36"/>
                <a:gd name="T19" fmla="*/ 398 h 633"/>
                <a:gd name="T20" fmla="*/ 7 w 36"/>
                <a:gd name="T21" fmla="*/ 589 h 633"/>
                <a:gd name="T22" fmla="*/ 16 w 36"/>
                <a:gd name="T23" fmla="*/ 632 h 633"/>
                <a:gd name="T24" fmla="*/ 17 w 36"/>
                <a:gd name="T25" fmla="*/ 633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t-LT"/>
            </a:p>
          </p:txBody>
        </p:sp>
        <p:sp>
          <p:nvSpPr>
            <p:cNvPr id="1039" name="Freeform 32"/>
            <p:cNvSpPr>
              <a:spLocks/>
            </p:cNvSpPr>
            <p:nvPr/>
          </p:nvSpPr>
          <p:spPr bwMode="auto">
            <a:xfrm>
              <a:off x="7526338" y="5640388"/>
              <a:ext cx="111125" cy="233363"/>
            </a:xfrm>
            <a:custGeom>
              <a:avLst/>
              <a:gdLst>
                <a:gd name="T0" fmla="*/ 22 w 28"/>
                <a:gd name="T1" fmla="*/ 59 h 59"/>
                <a:gd name="T2" fmla="*/ 28 w 28"/>
                <a:gd name="T3" fmla="*/ 59 h 59"/>
                <a:gd name="T4" fmla="*/ 0 w 28"/>
                <a:gd name="T5" fmla="*/ 0 h 59"/>
                <a:gd name="T6" fmla="*/ 22 w 28"/>
                <a:gd name="T7" fmla="*/ 59 h 59"/>
              </a:gdLst>
              <a:ahLst/>
              <a:cxnLst>
                <a:cxn ang="0">
                  <a:pos x="T0" y="T1"/>
                </a:cxn>
                <a:cxn ang="0">
                  <a:pos x="T2" y="T3"/>
                </a:cxn>
                <a:cxn ang="0">
                  <a:pos x="T4" y="T5"/>
                </a:cxn>
                <a:cxn ang="0">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t-LT"/>
            </a:p>
          </p:txBody>
        </p:sp>
        <p:sp>
          <p:nvSpPr>
            <p:cNvPr id="1040" name="Freeform 33"/>
            <p:cNvSpPr>
              <a:spLocks/>
            </p:cNvSpPr>
            <p:nvPr/>
          </p:nvSpPr>
          <p:spPr bwMode="auto">
            <a:xfrm>
              <a:off x="7021513" y="3598863"/>
              <a:ext cx="68263" cy="423863"/>
            </a:xfrm>
            <a:custGeom>
              <a:avLst/>
              <a:gdLst>
                <a:gd name="T0" fmla="*/ 4 w 17"/>
                <a:gd name="T1" fmla="*/ 54 h 107"/>
                <a:gd name="T2" fmla="*/ 17 w 17"/>
                <a:gd name="T3" fmla="*/ 107 h 107"/>
                <a:gd name="T4" fmla="*/ 10 w 17"/>
                <a:gd name="T5" fmla="*/ 44 h 107"/>
                <a:gd name="T6" fmla="*/ 9 w 17"/>
                <a:gd name="T7" fmla="*/ 43 h 107"/>
                <a:gd name="T8" fmla="*/ 0 w 17"/>
                <a:gd name="T9" fmla="*/ 0 h 107"/>
                <a:gd name="T10" fmla="*/ 0 w 17"/>
                <a:gd name="T11" fmla="*/ 8 h 107"/>
                <a:gd name="T12" fmla="*/ 4 w 17"/>
                <a:gd name="T13" fmla="*/ 54 h 107"/>
              </a:gdLst>
              <a:ahLst/>
              <a:cxnLst>
                <a:cxn ang="0">
                  <a:pos x="T0" y="T1"/>
                </a:cxn>
                <a:cxn ang="0">
                  <a:pos x="T2" y="T3"/>
                </a:cxn>
                <a:cxn ang="0">
                  <a:pos x="T4" y="T5"/>
                </a:cxn>
                <a:cxn ang="0">
                  <a:pos x="T6" y="T7"/>
                </a:cxn>
                <a:cxn ang="0">
                  <a:pos x="T8" y="T9"/>
                </a:cxn>
                <a:cxn ang="0">
                  <a:pos x="T10" y="T11"/>
                </a:cxn>
                <a:cxn ang="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t-LT"/>
            </a:p>
          </p:txBody>
        </p:sp>
        <p:sp>
          <p:nvSpPr>
            <p:cNvPr id="1041" name="Freeform 34"/>
            <p:cNvSpPr>
              <a:spLocks/>
            </p:cNvSpPr>
            <p:nvPr/>
          </p:nvSpPr>
          <p:spPr bwMode="auto">
            <a:xfrm>
              <a:off x="7412038" y="2801938"/>
              <a:ext cx="1168400" cy="2251075"/>
            </a:xfrm>
            <a:custGeom>
              <a:avLst/>
              <a:gdLst>
                <a:gd name="T0" fmla="*/ 8 w 294"/>
                <a:gd name="T1" fmla="*/ 553 h 568"/>
                <a:gd name="T2" fmla="*/ 35 w 294"/>
                <a:gd name="T3" fmla="*/ 397 h 568"/>
                <a:gd name="T4" fmla="*/ 99 w 294"/>
                <a:gd name="T5" fmla="*/ 252 h 568"/>
                <a:gd name="T6" fmla="*/ 187 w 294"/>
                <a:gd name="T7" fmla="*/ 119 h 568"/>
                <a:gd name="T8" fmla="*/ 238 w 294"/>
                <a:gd name="T9" fmla="*/ 58 h 568"/>
                <a:gd name="T10" fmla="*/ 265 w 294"/>
                <a:gd name="T11" fmla="*/ 28 h 568"/>
                <a:gd name="T12" fmla="*/ 294 w 294"/>
                <a:gd name="T13" fmla="*/ 0 h 568"/>
                <a:gd name="T14" fmla="*/ 293 w 294"/>
                <a:gd name="T15" fmla="*/ 0 h 568"/>
                <a:gd name="T16" fmla="*/ 264 w 294"/>
                <a:gd name="T17" fmla="*/ 27 h 568"/>
                <a:gd name="T18" fmla="*/ 237 w 294"/>
                <a:gd name="T19" fmla="*/ 56 h 568"/>
                <a:gd name="T20" fmla="*/ 185 w 294"/>
                <a:gd name="T21" fmla="*/ 117 h 568"/>
                <a:gd name="T22" fmla="*/ 95 w 294"/>
                <a:gd name="T23" fmla="*/ 249 h 568"/>
                <a:gd name="T24" fmla="*/ 30 w 294"/>
                <a:gd name="T25" fmla="*/ 396 h 568"/>
                <a:gd name="T26" fmla="*/ 0 w 294"/>
                <a:gd name="T27" fmla="*/ 549 h 568"/>
                <a:gd name="T28" fmla="*/ 7 w 294"/>
                <a:gd name="T29" fmla="*/ 568 h 568"/>
                <a:gd name="T30" fmla="*/ 8 w 294"/>
                <a:gd name="T31" fmla="*/ 553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t-LT"/>
            </a:p>
          </p:txBody>
        </p:sp>
        <p:sp>
          <p:nvSpPr>
            <p:cNvPr id="1042" name="Freeform 35"/>
            <p:cNvSpPr>
              <a:spLocks/>
            </p:cNvSpPr>
            <p:nvPr/>
          </p:nvSpPr>
          <p:spPr bwMode="auto">
            <a:xfrm>
              <a:off x="7494588" y="5664200"/>
              <a:ext cx="100013" cy="209550"/>
            </a:xfrm>
            <a:custGeom>
              <a:avLst/>
              <a:gdLst>
                <a:gd name="T0" fmla="*/ 0 w 25"/>
                <a:gd name="T1" fmla="*/ 0 h 53"/>
                <a:gd name="T2" fmla="*/ 19 w 25"/>
                <a:gd name="T3" fmla="*/ 53 h 53"/>
                <a:gd name="T4" fmla="*/ 25 w 25"/>
                <a:gd name="T5" fmla="*/ 53 h 53"/>
                <a:gd name="T6" fmla="*/ 0 w 25"/>
                <a:gd name="T7" fmla="*/ 0 h 53"/>
              </a:gdLst>
              <a:ahLst/>
              <a:cxnLst>
                <a:cxn ang="0">
                  <a:pos x="T0" y="T1"/>
                </a:cxn>
                <a:cxn ang="0">
                  <a:pos x="T2" y="T3"/>
                </a:cxn>
                <a:cxn ang="0">
                  <a:pos x="T4" y="T5"/>
                </a:cxn>
                <a:cxn ang="0">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t-LT"/>
            </a:p>
          </p:txBody>
        </p:sp>
        <p:sp>
          <p:nvSpPr>
            <p:cNvPr id="1043" name="Freeform 36"/>
            <p:cNvSpPr>
              <a:spLocks/>
            </p:cNvSpPr>
            <p:nvPr/>
          </p:nvSpPr>
          <p:spPr bwMode="auto">
            <a:xfrm>
              <a:off x="7412038" y="5081588"/>
              <a:ext cx="114300" cy="558800"/>
            </a:xfrm>
            <a:custGeom>
              <a:avLst/>
              <a:gdLst>
                <a:gd name="T0" fmla="*/ 0 w 29"/>
                <a:gd name="T1" fmla="*/ 0 h 141"/>
                <a:gd name="T2" fmla="*/ 7 w 29"/>
                <a:gd name="T3" fmla="*/ 89 h 141"/>
                <a:gd name="T4" fmla="*/ 18 w 29"/>
                <a:gd name="T5" fmla="*/ 117 h 141"/>
                <a:gd name="T6" fmla="*/ 29 w 29"/>
                <a:gd name="T7" fmla="*/ 141 h 141"/>
                <a:gd name="T8" fmla="*/ 27 w 29"/>
                <a:gd name="T9" fmla="*/ 135 h 141"/>
                <a:gd name="T10" fmla="*/ 8 w 29"/>
                <a:gd name="T11" fmla="*/ 22 h 141"/>
                <a:gd name="T12" fmla="*/ 4 w 29"/>
                <a:gd name="T13" fmla="*/ 11 h 141"/>
                <a:gd name="T14" fmla="*/ 0 w 29"/>
                <a:gd name="T15" fmla="*/ 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t-LT"/>
            </a:p>
          </p:txBody>
        </p:sp>
        <p:sp>
          <p:nvSpPr>
            <p:cNvPr id="1044" name="Freeform 37"/>
            <p:cNvSpPr>
              <a:spLocks/>
            </p:cNvSpPr>
            <p:nvPr/>
          </p:nvSpPr>
          <p:spPr bwMode="auto">
            <a:xfrm>
              <a:off x="7412038" y="4978400"/>
              <a:ext cx="31750" cy="188913"/>
            </a:xfrm>
            <a:custGeom>
              <a:avLst/>
              <a:gdLst>
                <a:gd name="T0" fmla="*/ 0 w 8"/>
                <a:gd name="T1" fmla="*/ 26 h 48"/>
                <a:gd name="T2" fmla="*/ 4 w 8"/>
                <a:gd name="T3" fmla="*/ 37 h 48"/>
                <a:gd name="T4" fmla="*/ 8 w 8"/>
                <a:gd name="T5" fmla="*/ 48 h 48"/>
                <a:gd name="T6" fmla="*/ 7 w 8"/>
                <a:gd name="T7" fmla="*/ 19 h 48"/>
                <a:gd name="T8" fmla="*/ 0 w 8"/>
                <a:gd name="T9" fmla="*/ 0 h 48"/>
                <a:gd name="T10" fmla="*/ 0 w 8"/>
                <a:gd name="T11" fmla="*/ 4 h 48"/>
                <a:gd name="T12" fmla="*/ 0 w 8"/>
                <a:gd name="T13" fmla="*/ 26 h 48"/>
              </a:gdLst>
              <a:ahLst/>
              <a:cxnLst>
                <a:cxn ang="0">
                  <a:pos x="T0" y="T1"/>
                </a:cxn>
                <a:cxn ang="0">
                  <a:pos x="T2" y="T3"/>
                </a:cxn>
                <a:cxn ang="0">
                  <a:pos x="T4" y="T5"/>
                </a:cxn>
                <a:cxn ang="0">
                  <a:pos x="T6" y="T7"/>
                </a:cxn>
                <a:cxn ang="0">
                  <a:pos x="T8" y="T9"/>
                </a:cxn>
                <a:cxn ang="0">
                  <a:pos x="T10" y="T11"/>
                </a:cxn>
                <a:cxn ang="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t-LT"/>
            </a:p>
          </p:txBody>
        </p:sp>
        <p:sp>
          <p:nvSpPr>
            <p:cNvPr id="1045" name="Freeform 38"/>
            <p:cNvSpPr>
              <a:spLocks/>
            </p:cNvSpPr>
            <p:nvPr/>
          </p:nvSpPr>
          <p:spPr bwMode="auto">
            <a:xfrm>
              <a:off x="7439026" y="5434013"/>
              <a:ext cx="174625" cy="439738"/>
            </a:xfrm>
            <a:custGeom>
              <a:avLst/>
              <a:gdLst>
                <a:gd name="T0" fmla="*/ 11 w 44"/>
                <a:gd name="T1" fmla="*/ 28 h 111"/>
                <a:gd name="T2" fmla="*/ 0 w 44"/>
                <a:gd name="T3" fmla="*/ 0 h 111"/>
                <a:gd name="T4" fmla="*/ 11 w 44"/>
                <a:gd name="T5" fmla="*/ 49 h 111"/>
                <a:gd name="T6" fmla="*/ 14 w 44"/>
                <a:gd name="T7" fmla="*/ 58 h 111"/>
                <a:gd name="T8" fmla="*/ 39 w 44"/>
                <a:gd name="T9" fmla="*/ 111 h 111"/>
                <a:gd name="T10" fmla="*/ 44 w 44"/>
                <a:gd name="T11" fmla="*/ 111 h 111"/>
                <a:gd name="T12" fmla="*/ 22 w 44"/>
                <a:gd name="T13" fmla="*/ 52 h 111"/>
                <a:gd name="T14" fmla="*/ 11 w 44"/>
                <a:gd name="T15" fmla="*/ 28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lt-LT"/>
            </a:p>
          </p:txBody>
        </p:sp>
      </p:grpSp>
      <p:sp>
        <p:nvSpPr>
          <p:cNvPr id="7" name="Rectangle 6"/>
          <p:cNvSpPr/>
          <p:nvPr/>
        </p:nvSpPr>
        <p:spPr>
          <a:xfrm>
            <a:off x="1" y="0"/>
            <a:ext cx="148332"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2106316" y="623888"/>
            <a:ext cx="7241183"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lt-LT" altLang="lt-LT"/>
              <a:t>Spustelėję redag. ruoš. pavad. stilių</a:t>
            </a:r>
            <a:endParaRPr lang="en-US" altLang="lt-LT"/>
          </a:p>
        </p:txBody>
      </p:sp>
      <p:sp>
        <p:nvSpPr>
          <p:cNvPr id="1030" name="Text Placeholder 2"/>
          <p:cNvSpPr>
            <a:spLocks noGrp="1"/>
          </p:cNvSpPr>
          <p:nvPr>
            <p:ph type="body" idx="1"/>
          </p:nvPr>
        </p:nvSpPr>
        <p:spPr bwMode="auto">
          <a:xfrm>
            <a:off x="2103735" y="2133600"/>
            <a:ext cx="724376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lt-LT" altLang="lt-LT"/>
              <a:t>Redaguoti šablono teksto stilius</a:t>
            </a:r>
          </a:p>
          <a:p>
            <a:pPr lvl="1"/>
            <a:r>
              <a:rPr lang="lt-LT" altLang="lt-LT"/>
              <a:t>Antras lygis</a:t>
            </a:r>
          </a:p>
          <a:p>
            <a:pPr lvl="2"/>
            <a:r>
              <a:rPr lang="lt-LT" altLang="lt-LT"/>
              <a:t>Trečias lygis</a:t>
            </a:r>
          </a:p>
          <a:p>
            <a:pPr lvl="3"/>
            <a:r>
              <a:rPr lang="lt-LT" altLang="lt-LT"/>
              <a:t>Ketvirtas lygis</a:t>
            </a:r>
          </a:p>
          <a:p>
            <a:pPr lvl="4"/>
            <a:r>
              <a:rPr lang="lt-LT" altLang="lt-LT"/>
              <a:t>Penktas lygis</a:t>
            </a:r>
            <a:endParaRPr lang="en-US" altLang="lt-LT"/>
          </a:p>
        </p:txBody>
      </p:sp>
      <p:sp>
        <p:nvSpPr>
          <p:cNvPr id="4" name="Date Placeholder 3"/>
          <p:cNvSpPr>
            <a:spLocks noGrp="1"/>
          </p:cNvSpPr>
          <p:nvPr>
            <p:ph type="dt" sz="half" idx="2"/>
          </p:nvPr>
        </p:nvSpPr>
        <p:spPr>
          <a:xfrm>
            <a:off x="8418811" y="6130925"/>
            <a:ext cx="931267" cy="369888"/>
          </a:xfrm>
          <a:prstGeom prst="rect">
            <a:avLst/>
          </a:prstGeom>
        </p:spPr>
        <p:txBody>
          <a:bodyPr vert="horz" lIns="91440" tIns="45720" rIns="91440" bIns="45720" rtlCol="0" anchor="ctr"/>
          <a:lstStyle>
            <a:lvl1pPr algn="r" eaLnBrk="1" fontAlgn="auto" hangingPunct="1">
              <a:spcBef>
                <a:spcPts val="0"/>
              </a:spcBef>
              <a:spcAft>
                <a:spcPts val="0"/>
              </a:spcAft>
              <a:defRPr sz="900" dirty="0">
                <a:solidFill>
                  <a:schemeClr val="tx1">
                    <a:tint val="75000"/>
                  </a:schemeClr>
                </a:solidFill>
                <a:latin typeface="+mn-lt"/>
              </a:defRPr>
            </a:lvl1pPr>
          </a:lstStyle>
          <a:p>
            <a:pPr>
              <a:defRPr/>
            </a:pPr>
            <a:fld id="{C874942E-67C0-4D19-8032-12763F2E0BF3}" type="datetimeFigureOut">
              <a:rPr lang="en-US"/>
              <a:pPr>
                <a:defRPr/>
              </a:pPr>
              <a:t>2/14/2024</a:t>
            </a:fld>
            <a:endParaRPr lang="en-US"/>
          </a:p>
        </p:txBody>
      </p:sp>
      <p:sp>
        <p:nvSpPr>
          <p:cNvPr id="5" name="Footer Placeholder 4"/>
          <p:cNvSpPr>
            <a:spLocks noGrp="1"/>
          </p:cNvSpPr>
          <p:nvPr>
            <p:ph type="ftr" sz="quarter" idx="3"/>
          </p:nvPr>
        </p:nvSpPr>
        <p:spPr>
          <a:xfrm>
            <a:off x="2103736" y="6135689"/>
            <a:ext cx="6191250" cy="365125"/>
          </a:xfrm>
          <a:prstGeom prst="rect">
            <a:avLst/>
          </a:prstGeom>
        </p:spPr>
        <p:txBody>
          <a:bodyPr vert="horz" lIns="91440" tIns="45720" rIns="91440" bIns="45720" rtlCol="0" anchor="ctr"/>
          <a:lstStyle>
            <a:lvl1pPr algn="l" eaLnBrk="1" fontAlgn="auto" hangingPunct="1">
              <a:spcBef>
                <a:spcPts val="0"/>
              </a:spcBef>
              <a:spcAft>
                <a:spcPts val="0"/>
              </a:spcAft>
              <a:defRPr sz="900" dirty="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432098" y="787401"/>
            <a:ext cx="633313" cy="365125"/>
          </a:xfrm>
          <a:prstGeom prst="rect">
            <a:avLst/>
          </a:prstGeom>
        </p:spPr>
        <p:txBody>
          <a:bodyPr vert="horz" lIns="91440" tIns="45720" rIns="91440" bIns="45720" rtlCol="0" anchor="ctr"/>
          <a:lstStyle>
            <a:lvl1pPr algn="r" eaLnBrk="1" fontAlgn="auto" hangingPunct="1">
              <a:spcBef>
                <a:spcPts val="0"/>
              </a:spcBef>
              <a:spcAft>
                <a:spcPts val="0"/>
              </a:spcAft>
              <a:defRPr sz="2000" dirty="0">
                <a:solidFill>
                  <a:srgbClr val="FEFFFF"/>
                </a:solidFill>
                <a:latin typeface="+mn-lt"/>
              </a:defRPr>
            </a:lvl1pPr>
          </a:lstStyle>
          <a:p>
            <a:pPr>
              <a:defRPr/>
            </a:pPr>
            <a:fld id="{D050A608-7E2D-48A2-9DB1-7DD8DE87FC6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Lst>
  <p:txStyles>
    <p:titleStyle>
      <a:lvl1pPr algn="l" defTabSz="457200" rtl="0" fontAlgn="base">
        <a:spcBef>
          <a:spcPct val="0"/>
        </a:spcBef>
        <a:spcAft>
          <a:spcPct val="0"/>
        </a:spcAft>
        <a:defRPr sz="3600" kern="1200">
          <a:solidFill>
            <a:srgbClr val="262626"/>
          </a:solidFill>
          <a:latin typeface="+mj-lt"/>
          <a:ea typeface="+mj-ea"/>
          <a:cs typeface="+mj-cs"/>
        </a:defRPr>
      </a:lvl1pPr>
      <a:lvl2pPr algn="l" defTabSz="457200" rtl="0" fontAlgn="base">
        <a:spcBef>
          <a:spcPct val="0"/>
        </a:spcBef>
        <a:spcAft>
          <a:spcPct val="0"/>
        </a:spcAft>
        <a:defRPr sz="3600">
          <a:solidFill>
            <a:srgbClr val="262626"/>
          </a:solidFill>
          <a:latin typeface="Century Gothic" panose="020B0502020202020204" pitchFamily="34" charset="0"/>
        </a:defRPr>
      </a:lvl2pPr>
      <a:lvl3pPr algn="l" defTabSz="457200" rtl="0" fontAlgn="base">
        <a:spcBef>
          <a:spcPct val="0"/>
        </a:spcBef>
        <a:spcAft>
          <a:spcPct val="0"/>
        </a:spcAft>
        <a:defRPr sz="3600">
          <a:solidFill>
            <a:srgbClr val="262626"/>
          </a:solidFill>
          <a:latin typeface="Century Gothic" panose="020B0502020202020204" pitchFamily="34" charset="0"/>
        </a:defRPr>
      </a:lvl3pPr>
      <a:lvl4pPr algn="l" defTabSz="457200" rtl="0" fontAlgn="base">
        <a:spcBef>
          <a:spcPct val="0"/>
        </a:spcBef>
        <a:spcAft>
          <a:spcPct val="0"/>
        </a:spcAft>
        <a:defRPr sz="3600">
          <a:solidFill>
            <a:srgbClr val="262626"/>
          </a:solidFill>
          <a:latin typeface="Century Gothic" panose="020B0502020202020204" pitchFamily="34" charset="0"/>
        </a:defRPr>
      </a:lvl4pPr>
      <a:lvl5pPr algn="l" defTabSz="457200" rtl="0" fontAlgn="base">
        <a:spcBef>
          <a:spcPct val="0"/>
        </a:spcBef>
        <a:spcAft>
          <a:spcPct val="0"/>
        </a:spcAft>
        <a:defRPr sz="3600">
          <a:solidFill>
            <a:srgbClr val="262626"/>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fontAlgn="base">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fontAlgn="base">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fontAlgn="base">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fontAlgn="base">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aveikslėlis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538"/>
            <a:ext cx="9905999"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Stačiakampis 8"/>
          <p:cNvSpPr>
            <a:spLocks noChangeArrowheads="1"/>
          </p:cNvSpPr>
          <p:nvPr/>
        </p:nvSpPr>
        <p:spPr bwMode="auto">
          <a:xfrm>
            <a:off x="1215341" y="535775"/>
            <a:ext cx="811385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algn="ctr" eaLnBrk="1" hangingPunct="1"/>
            <a:r>
              <a:rPr lang="lt-LT" altLang="lt-LT" sz="2000" b="1" dirty="0">
                <a:latin typeface="Calisto MT" panose="02040603050505030304" pitchFamily="18" charset="0"/>
              </a:rPr>
              <a:t>KAUNO MIESTO SAVIVALDYBĖS ADMINISTRACIJOS FILIALO </a:t>
            </a:r>
            <a:br>
              <a:rPr lang="lt-LT" altLang="lt-LT" sz="2000" b="1" dirty="0">
                <a:latin typeface="Calisto MT" panose="02040603050505030304" pitchFamily="18" charset="0"/>
              </a:rPr>
            </a:br>
            <a:r>
              <a:rPr lang="lt-LT" altLang="lt-LT" sz="2000" b="1" dirty="0">
                <a:latin typeface="Calisto MT" panose="02040603050505030304" pitchFamily="18" charset="0"/>
              </a:rPr>
              <a:t>PETRAŠIŪNŲ SENIŪNIJA</a:t>
            </a:r>
          </a:p>
        </p:txBody>
      </p:sp>
      <p:sp>
        <p:nvSpPr>
          <p:cNvPr id="4" name="Antraštė 1"/>
          <p:cNvSpPr txBox="1">
            <a:spLocks/>
          </p:cNvSpPr>
          <p:nvPr/>
        </p:nvSpPr>
        <p:spPr>
          <a:xfrm>
            <a:off x="1792467" y="1506546"/>
            <a:ext cx="6959600" cy="360362"/>
          </a:xfrm>
          <a:prstGeom prst="rect">
            <a:avLst/>
          </a:prstGeom>
        </p:spPr>
        <p:txBody>
          <a:bodyP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lt-LT" sz="1800" b="1" dirty="0">
                <a:solidFill>
                  <a:schemeClr val="accent1">
                    <a:lumMod val="50000"/>
                  </a:schemeClr>
                </a:solidFill>
                <a:latin typeface="Bookman Old Style" panose="02050604050505020204" pitchFamily="18" charset="0"/>
                <a:cs typeface="Times New Roman" panose="02020603050405020304" pitchFamily="18" charset="0"/>
              </a:rPr>
              <a:t>                    20</a:t>
            </a:r>
            <a:r>
              <a:rPr lang="en-US" sz="1800" b="1" dirty="0">
                <a:solidFill>
                  <a:schemeClr val="accent1">
                    <a:lumMod val="50000"/>
                  </a:schemeClr>
                </a:solidFill>
                <a:latin typeface="Bookman Old Style" panose="02050604050505020204" pitchFamily="18" charset="0"/>
                <a:cs typeface="Times New Roman" panose="02020603050405020304" pitchFamily="18" charset="0"/>
              </a:rPr>
              <a:t>2</a:t>
            </a:r>
            <a:r>
              <a:rPr lang="lt-LT" sz="1800" b="1" dirty="0">
                <a:solidFill>
                  <a:schemeClr val="accent1">
                    <a:lumMod val="50000"/>
                  </a:schemeClr>
                </a:solidFill>
                <a:latin typeface="Bookman Old Style" panose="02050604050505020204" pitchFamily="18" charset="0"/>
                <a:cs typeface="Times New Roman" panose="02020603050405020304" pitchFamily="18" charset="0"/>
              </a:rPr>
              <a:t>3 M. VEIKLOS ATASKAITA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1000"/>
                                        <p:tgtEl>
                                          <p:spTgt spid="194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459"/>
                                        </p:tgtEl>
                                        <p:attrNameLst>
                                          <p:attrName>style.visibility</p:attrName>
                                        </p:attrNameLst>
                                      </p:cBhvr>
                                      <p:to>
                                        <p:strVal val="visible"/>
                                      </p:to>
                                    </p:set>
                                    <p:animEffect transition="in" filter="fade">
                                      <p:cBhvr>
                                        <p:cTn id="12" dur="1000"/>
                                        <p:tgtEl>
                                          <p:spTgt spid="1945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Ševronas 3"/>
          <p:cNvSpPr/>
          <p:nvPr/>
        </p:nvSpPr>
        <p:spPr>
          <a:xfrm>
            <a:off x="3910156" y="3442142"/>
            <a:ext cx="257069" cy="24319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solidFill>
                <a:schemeClr val="tx1"/>
              </a:solidFill>
            </a:endParaRPr>
          </a:p>
        </p:txBody>
      </p:sp>
      <p:sp>
        <p:nvSpPr>
          <p:cNvPr id="5" name="Ševronas 4"/>
          <p:cNvSpPr/>
          <p:nvPr/>
        </p:nvSpPr>
        <p:spPr>
          <a:xfrm>
            <a:off x="4254775" y="3437544"/>
            <a:ext cx="257069" cy="24319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solidFill>
                <a:schemeClr val="tx1"/>
              </a:solidFill>
            </a:endParaRPr>
          </a:p>
        </p:txBody>
      </p:sp>
      <p:sp>
        <p:nvSpPr>
          <p:cNvPr id="6" name="Ševronas 5"/>
          <p:cNvSpPr/>
          <p:nvPr/>
        </p:nvSpPr>
        <p:spPr>
          <a:xfrm>
            <a:off x="4567487" y="3445769"/>
            <a:ext cx="257069" cy="24319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solidFill>
                <a:schemeClr val="tx1"/>
              </a:solidFill>
            </a:endParaRPr>
          </a:p>
        </p:txBody>
      </p:sp>
      <p:sp>
        <p:nvSpPr>
          <p:cNvPr id="7" name="Ševronas 6"/>
          <p:cNvSpPr/>
          <p:nvPr/>
        </p:nvSpPr>
        <p:spPr>
          <a:xfrm>
            <a:off x="4880199" y="3443323"/>
            <a:ext cx="257069" cy="24319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solidFill>
                <a:schemeClr val="tx1"/>
              </a:solidFill>
            </a:endParaRPr>
          </a:p>
        </p:txBody>
      </p:sp>
      <p:sp>
        <p:nvSpPr>
          <p:cNvPr id="8" name="Ševronas 7"/>
          <p:cNvSpPr/>
          <p:nvPr/>
        </p:nvSpPr>
        <p:spPr>
          <a:xfrm>
            <a:off x="5181496" y="3440364"/>
            <a:ext cx="257069" cy="24319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solidFill>
                <a:schemeClr val="tx1"/>
              </a:solidFill>
            </a:endParaRPr>
          </a:p>
        </p:txBody>
      </p:sp>
      <p:sp>
        <p:nvSpPr>
          <p:cNvPr id="9" name="Ševronas 8"/>
          <p:cNvSpPr/>
          <p:nvPr/>
        </p:nvSpPr>
        <p:spPr>
          <a:xfrm>
            <a:off x="5478642" y="3444866"/>
            <a:ext cx="257069" cy="24319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solidFill>
                <a:schemeClr val="tx1"/>
              </a:solidFill>
            </a:endParaRPr>
          </a:p>
        </p:txBody>
      </p:sp>
      <p:sp>
        <p:nvSpPr>
          <p:cNvPr id="10" name="Ševronas 9"/>
          <p:cNvSpPr/>
          <p:nvPr/>
        </p:nvSpPr>
        <p:spPr>
          <a:xfrm>
            <a:off x="5776049" y="3442141"/>
            <a:ext cx="257069" cy="24319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solidFill>
                <a:schemeClr val="tx1"/>
              </a:solidFill>
            </a:endParaRPr>
          </a:p>
        </p:txBody>
      </p:sp>
      <p:sp>
        <p:nvSpPr>
          <p:cNvPr id="11" name="Ševronas 10"/>
          <p:cNvSpPr/>
          <p:nvPr/>
        </p:nvSpPr>
        <p:spPr>
          <a:xfrm>
            <a:off x="6069306" y="3448626"/>
            <a:ext cx="257069" cy="24319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solidFill>
                <a:schemeClr val="tx1"/>
              </a:solidFill>
            </a:endParaRPr>
          </a:p>
        </p:txBody>
      </p:sp>
      <p:sp>
        <p:nvSpPr>
          <p:cNvPr id="12" name="Ševronas 11"/>
          <p:cNvSpPr/>
          <p:nvPr/>
        </p:nvSpPr>
        <p:spPr>
          <a:xfrm>
            <a:off x="6339086" y="3448626"/>
            <a:ext cx="257069" cy="24319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solidFill>
                <a:schemeClr val="tx1"/>
              </a:solidFill>
            </a:endParaRPr>
          </a:p>
        </p:txBody>
      </p:sp>
      <p:pic>
        <p:nvPicPr>
          <p:cNvPr id="2" name="Paveikslėlis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13" name="TextBox 12"/>
          <p:cNvSpPr txBox="1"/>
          <p:nvPr/>
        </p:nvSpPr>
        <p:spPr>
          <a:xfrm>
            <a:off x="1757379" y="547775"/>
            <a:ext cx="2281311" cy="646331"/>
          </a:xfrm>
          <a:prstGeom prst="rect">
            <a:avLst/>
          </a:prstGeom>
          <a:noFill/>
        </p:spPr>
        <p:txBody>
          <a:bodyPr wrap="square" rtlCol="0">
            <a:spAutoFit/>
          </a:bodyPr>
          <a:lstStyle/>
          <a:p>
            <a:r>
              <a:rPr lang="lt-LT" b="1" dirty="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NEPTŪNO ĮLANKA</a:t>
            </a:r>
          </a:p>
          <a:p>
            <a:endParaRPr lang="lt-LT" dirty="0"/>
          </a:p>
        </p:txBody>
      </p:sp>
      <p:sp>
        <p:nvSpPr>
          <p:cNvPr id="14" name="TextBox 13"/>
          <p:cNvSpPr txBox="1"/>
          <p:nvPr/>
        </p:nvSpPr>
        <p:spPr>
          <a:xfrm>
            <a:off x="4383309" y="0"/>
            <a:ext cx="5594842" cy="1754326"/>
          </a:xfrm>
          <a:prstGeom prst="rect">
            <a:avLst/>
          </a:prstGeom>
          <a:noFill/>
        </p:spPr>
        <p:txBody>
          <a:bodyPr wrap="square" rtlCol="0">
            <a:spAutoFit/>
          </a:bodyPr>
          <a:lstStyle/>
          <a:p>
            <a:r>
              <a:rPr lang="lt-LT" dirty="0">
                <a:latin typeface="Times New Roman" panose="02020603050405020304" pitchFamily="18" charset="0"/>
                <a:cs typeface="Times New Roman" panose="02020603050405020304" pitchFamily="18" charset="0"/>
              </a:rPr>
              <a:t>2023 Prieplaukos statybos darbai adresu R. Kalantos g. 130 ženkliai įsibėgėja. Vakariniame krante buvo įrengtas slipas ir laivų parkavimo žiemai aikštelė. Laivų iškėlimas ant kranto įvyko sėkmingai. Toliau vyko Rytinės pusės prieplaukos įrengimo, pagalbinių namukų ir privažiavimo prie jų darbai.</a:t>
            </a:r>
            <a:endParaRPr lang="lt-LT" dirty="0"/>
          </a:p>
        </p:txBody>
      </p:sp>
    </p:spTree>
    <p:extLst>
      <p:ext uri="{BB962C8B-B14F-4D97-AF65-F5344CB8AC3E}">
        <p14:creationId xmlns:p14="http://schemas.microsoft.com/office/powerpoint/2010/main" val="14400989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a:p>
        </p:txBody>
      </p:sp>
      <p:pic>
        <p:nvPicPr>
          <p:cNvPr id="3" name="Paveikslėlis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8" y="143939"/>
            <a:ext cx="9930168" cy="5283194"/>
          </a:xfrm>
          <a:prstGeom prst="rect">
            <a:avLst/>
          </a:prstGeom>
        </p:spPr>
      </p:pic>
      <p:sp>
        <p:nvSpPr>
          <p:cNvPr id="4" name="TextBox 3"/>
          <p:cNvSpPr txBox="1"/>
          <p:nvPr/>
        </p:nvSpPr>
        <p:spPr>
          <a:xfrm>
            <a:off x="1139789" y="5517978"/>
            <a:ext cx="8766211" cy="1200329"/>
          </a:xfrm>
          <a:prstGeom prst="rect">
            <a:avLst/>
          </a:prstGeom>
          <a:noFill/>
        </p:spPr>
        <p:txBody>
          <a:bodyPr wrap="square" rtlCol="0">
            <a:spAutoFit/>
          </a:bodyPr>
          <a:lstStyle/>
          <a:p>
            <a:pPr algn="just"/>
            <a:r>
              <a:rPr lang="lt-LT" dirty="0">
                <a:latin typeface="Times New Roman" panose="02020603050405020304" pitchFamily="18" charset="0"/>
                <a:cs typeface="Times New Roman" panose="02020603050405020304" pitchFamily="18" charset="0"/>
              </a:rPr>
              <a:t>Šiais metais (2024) planuojama tęsti darbus tiek </a:t>
            </a:r>
            <a:r>
              <a:rPr lang="lt-LT" b="1" dirty="0">
                <a:latin typeface="Times New Roman" panose="02020603050405020304" pitchFamily="18" charset="0"/>
                <a:cs typeface="Times New Roman" panose="02020603050405020304" pitchFamily="18" charset="0"/>
              </a:rPr>
              <a:t>rytinėje, tiek ir vakarinėje pakrantėje</a:t>
            </a:r>
            <a:r>
              <a:rPr lang="lt-LT" dirty="0">
                <a:latin typeface="Times New Roman" panose="02020603050405020304" pitchFamily="18" charset="0"/>
                <a:cs typeface="Times New Roman" panose="02020603050405020304" pitchFamily="18" charset="0"/>
              </a:rPr>
              <a:t>. Tikimės, kad per ateinančius metus bus baigta vedžioti infrastruktūra, atsidarys erdvė vaikų buriavimo mokyklai, bus sutvarkyta aplinka, pastatyti kiti statiniai laivų aptarnavimui. Paraleliai bus vykdomi </a:t>
            </a:r>
            <a:r>
              <a:rPr lang="lt-LT" dirty="0" err="1">
                <a:latin typeface="Times New Roman" panose="02020603050405020304" pitchFamily="18" charset="0"/>
                <a:cs typeface="Times New Roman" panose="02020603050405020304" pitchFamily="18" charset="0"/>
              </a:rPr>
              <a:t>ekvatorijos</a:t>
            </a:r>
            <a:r>
              <a:rPr lang="lt-LT" dirty="0">
                <a:latin typeface="Times New Roman" panose="02020603050405020304" pitchFamily="18" charset="0"/>
                <a:cs typeface="Times New Roman" panose="02020603050405020304" pitchFamily="18" charset="0"/>
              </a:rPr>
              <a:t> įteisinimo darbai.. </a:t>
            </a:r>
          </a:p>
        </p:txBody>
      </p:sp>
    </p:spTree>
    <p:extLst>
      <p:ext uri="{BB962C8B-B14F-4D97-AF65-F5344CB8AC3E}">
        <p14:creationId xmlns:p14="http://schemas.microsoft.com/office/powerpoint/2010/main" val="30765752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8922"/>
            <a:ext cx="9906000" cy="5959078"/>
          </a:xfrm>
          <a:prstGeom prst="rect">
            <a:avLst/>
          </a:prstGeom>
        </p:spPr>
      </p:pic>
      <p:sp>
        <p:nvSpPr>
          <p:cNvPr id="3" name="TextBox 2"/>
          <p:cNvSpPr txBox="1"/>
          <p:nvPr/>
        </p:nvSpPr>
        <p:spPr>
          <a:xfrm>
            <a:off x="626534" y="254001"/>
            <a:ext cx="9169400" cy="400110"/>
          </a:xfrm>
          <a:prstGeom prst="rect">
            <a:avLst/>
          </a:prstGeom>
          <a:noFill/>
        </p:spPr>
        <p:txBody>
          <a:bodyPr wrap="square" rtlCol="0">
            <a:spAutoFit/>
          </a:bodyPr>
          <a:lstStyle/>
          <a:p>
            <a:r>
              <a:rPr lang="lt-LT" sz="2000" b="1" dirty="0"/>
              <a:t>KAUNO MARIŲ ĮLANKOS UOSTAS IR BURIAVIMO MOKYKLOS SPORTO BAZĖ</a:t>
            </a:r>
          </a:p>
        </p:txBody>
      </p:sp>
    </p:spTree>
    <p:extLst>
      <p:ext uri="{BB962C8B-B14F-4D97-AF65-F5344CB8AC3E}">
        <p14:creationId xmlns:p14="http://schemas.microsoft.com/office/powerpoint/2010/main" val="22368374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58536" y="5477148"/>
            <a:ext cx="6688666" cy="954107"/>
          </a:xfrm>
          <a:prstGeom prst="rect">
            <a:avLst/>
          </a:prstGeom>
          <a:noFill/>
        </p:spPr>
        <p:txBody>
          <a:bodyPr wrap="square" rtlCol="0">
            <a:spAutoFit/>
          </a:bodyPr>
          <a:lstStyle/>
          <a:p>
            <a:pPr algn="r"/>
            <a:r>
              <a:rPr lang="lt-LT" sz="2800" dirty="0">
                <a:latin typeface="Times New Roman" panose="02020603050405020304" pitchFamily="18" charset="0"/>
                <a:cs typeface="Times New Roman" panose="02020603050405020304" pitchFamily="18" charset="0"/>
              </a:rPr>
              <a:t>Tikimės, kad neužilgo visi galėsime džiaugtis gražia aplinka</a:t>
            </a:r>
            <a:r>
              <a:rPr lang="en-US" sz="2800" dirty="0">
                <a:latin typeface="Times New Roman" panose="02020603050405020304" pitchFamily="18" charset="0"/>
                <a:cs typeface="Times New Roman" panose="02020603050405020304" pitchFamily="18" charset="0"/>
              </a:rPr>
              <a:t> !!!</a:t>
            </a:r>
            <a:endParaRPr lang="lt-LT" sz="2800" dirty="0">
              <a:latin typeface="Times New Roman" panose="02020603050405020304" pitchFamily="18" charset="0"/>
              <a:cs typeface="Times New Roman" panose="02020603050405020304" pitchFamily="18" charset="0"/>
            </a:endParaRPr>
          </a:p>
        </p:txBody>
      </p:sp>
      <p:pic>
        <p:nvPicPr>
          <p:cNvPr id="5" name="Paveikslėlis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1707"/>
            <a:ext cx="9906000" cy="4933652"/>
          </a:xfrm>
          <a:prstGeom prst="rect">
            <a:avLst/>
          </a:prstGeom>
        </p:spPr>
      </p:pic>
    </p:spTree>
    <p:extLst>
      <p:ext uri="{BB962C8B-B14F-4D97-AF65-F5344CB8AC3E}">
        <p14:creationId xmlns:p14="http://schemas.microsoft.com/office/powerpoint/2010/main" val="23635163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62667" y="2223852"/>
            <a:ext cx="7696200" cy="461665"/>
          </a:xfrm>
          <a:prstGeom prst="rect">
            <a:avLst/>
          </a:prstGeom>
          <a:noFill/>
        </p:spPr>
        <p:txBody>
          <a:bodyPr wrap="square" rtlCol="0">
            <a:spAutoFit/>
          </a:bodyPr>
          <a:lstStyle/>
          <a:p>
            <a:r>
              <a:rPr lang="lt-LT" sz="2400" b="1" cap="all" dirty="0">
                <a:latin typeface="Times New Roman" panose="02020603050405020304" pitchFamily="18" charset="0"/>
                <a:cs typeface="Times New Roman" panose="02020603050405020304" pitchFamily="18" charset="0"/>
              </a:rPr>
              <a:t>Kita seniūnijos administracinė veikla</a:t>
            </a:r>
          </a:p>
        </p:txBody>
      </p:sp>
      <p:sp>
        <p:nvSpPr>
          <p:cNvPr id="5" name="TextBox 4"/>
          <p:cNvSpPr txBox="1"/>
          <p:nvPr/>
        </p:nvSpPr>
        <p:spPr>
          <a:xfrm>
            <a:off x="3816127" y="2593184"/>
            <a:ext cx="3015575" cy="369332"/>
          </a:xfrm>
          <a:prstGeom prst="rect">
            <a:avLst/>
          </a:prstGeom>
          <a:noFill/>
        </p:spPr>
        <p:txBody>
          <a:bodyPr wrap="square" rtlCol="0">
            <a:spAutoFit/>
          </a:bodyPr>
          <a:lstStyle/>
          <a:p>
            <a:r>
              <a:rPr lang="lt-LT" dirty="0"/>
              <a:t>Ataskaita ir veiklos kryptys</a:t>
            </a:r>
          </a:p>
        </p:txBody>
      </p:sp>
    </p:spTree>
    <p:extLst>
      <p:ext uri="{BB962C8B-B14F-4D97-AF65-F5344CB8AC3E}">
        <p14:creationId xmlns:p14="http://schemas.microsoft.com/office/powerpoint/2010/main" val="25392326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3202527592"/>
              </p:ext>
            </p:extLst>
          </p:nvPr>
        </p:nvGraphicFramePr>
        <p:xfrm>
          <a:off x="1261533" y="905933"/>
          <a:ext cx="7916334" cy="498155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870881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p:cNvGraphicFramePr>
            <a:graphicFrameLocks/>
          </p:cNvGraphicFramePr>
          <p:nvPr>
            <p:extLst>
              <p:ext uri="{D42A27DB-BD31-4B8C-83A1-F6EECF244321}">
                <p14:modId xmlns:p14="http://schemas.microsoft.com/office/powerpoint/2010/main" val="2113885116"/>
              </p:ext>
            </p:extLst>
          </p:nvPr>
        </p:nvGraphicFramePr>
        <p:xfrm>
          <a:off x="838200" y="619260"/>
          <a:ext cx="8593991" cy="62387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663186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tačiakampis 1"/>
          <p:cNvSpPr/>
          <p:nvPr/>
        </p:nvSpPr>
        <p:spPr>
          <a:xfrm>
            <a:off x="5202176" y="5215759"/>
            <a:ext cx="4689104" cy="707886"/>
          </a:xfrm>
          <a:prstGeom prst="rect">
            <a:avLst/>
          </a:prstGeom>
          <a:noFill/>
        </p:spPr>
        <p:txBody>
          <a:bodyPr wrap="none">
            <a:spAutoFit/>
          </a:bodyPr>
          <a:lstStyle/>
          <a:p>
            <a:pPr algn="ctr">
              <a:defRPr/>
            </a:pPr>
            <a:r>
              <a:rPr lang="lt-LT" sz="4000" b="1" dirty="0">
                <a:ln w="17780" cmpd="sng">
                  <a:solidFill>
                    <a:srgbClr val="FFFFFF"/>
                  </a:solidFill>
                  <a:prstDash val="solid"/>
                  <a:miter lim="800000"/>
                </a:ln>
                <a:solidFill>
                  <a:schemeClr val="tx1">
                    <a:lumMod val="95000"/>
                    <a:lumOff val="5000"/>
                  </a:schemeClr>
                </a:solidFill>
                <a:effectLst>
                  <a:outerShdw blurRad="50800" algn="tl" rotWithShape="0">
                    <a:srgbClr val="000000"/>
                  </a:outerShdw>
                </a:effectLst>
                <a:latin typeface="Times New Roman" panose="02020603050405020304" pitchFamily="18" charset="0"/>
                <a:cs typeface="Times New Roman" panose="02020603050405020304" pitchFamily="18" charset="0"/>
              </a:rPr>
              <a:t>Dėkojame už dėmesį</a:t>
            </a:r>
          </a:p>
        </p:txBody>
      </p:sp>
      <p:pic>
        <p:nvPicPr>
          <p:cNvPr id="1027" name="Picture 3" descr="W:\Seniunijos\Petrasiunai\NUOTRAUKOS\2018 išvyka i Druskininkus\IMG_044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1733" y="608951"/>
            <a:ext cx="6944810" cy="4629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5442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ntrinis pavadinimas 2"/>
          <p:cNvSpPr>
            <a:spLocks noGrp="1"/>
          </p:cNvSpPr>
          <p:nvPr>
            <p:ph type="subTitle" idx="1"/>
          </p:nvPr>
        </p:nvSpPr>
        <p:spPr>
          <a:xfrm>
            <a:off x="1095403" y="1199422"/>
            <a:ext cx="8282060" cy="4820378"/>
          </a:xfrm>
        </p:spPr>
        <p:txBody>
          <a:bodyPr>
            <a:noAutofit/>
          </a:bodyPr>
          <a:lstStyle/>
          <a:p>
            <a:pPr marL="285750" indent="-285750" algn="just">
              <a:buFont typeface="Wingdings" panose="05000000000000000000" pitchFamily="2" charset="2"/>
              <a:buChar char="q"/>
            </a:pPr>
            <a:endParaRPr lang="lt-LT" sz="1200" dirty="0">
              <a:latin typeface="Times New Roman" panose="02020603050405020304" pitchFamily="18" charset="0"/>
              <a:cs typeface="Times New Roman" panose="02020603050405020304" pitchFamily="18" charset="0"/>
            </a:endParaRPr>
          </a:p>
          <a:p>
            <a:pPr marL="285750" indent="-285750" algn="just">
              <a:buSzPct val="150000"/>
              <a:buFont typeface="Wingdings" panose="05000000000000000000" pitchFamily="2" charset="2"/>
              <a:buChar char="q"/>
            </a:pPr>
            <a:r>
              <a:rPr lang="lt-LT" sz="1200" dirty="0" smtClean="0">
                <a:solidFill>
                  <a:schemeClr val="tx1">
                    <a:lumMod val="75000"/>
                    <a:lumOff val="25000"/>
                  </a:schemeClr>
                </a:solidFill>
                <a:latin typeface="Times New Roman" panose="02020603050405020304" pitchFamily="18" charset="0"/>
                <a:cs typeface="Times New Roman" panose="02020603050405020304" pitchFamily="18" charset="0"/>
              </a:rPr>
              <a:t>„</a:t>
            </a:r>
            <a:r>
              <a:rPr lang="lt-LT" dirty="0" smtClean="0">
                <a:solidFill>
                  <a:schemeClr val="tx1">
                    <a:lumMod val="75000"/>
                    <a:lumOff val="25000"/>
                  </a:schemeClr>
                </a:solidFill>
                <a:latin typeface="Times New Roman" panose="02020603050405020304" pitchFamily="18" charset="0"/>
                <a:cs typeface="Times New Roman" panose="02020603050405020304" pitchFamily="18" charset="0"/>
              </a:rPr>
              <a:t>Stiprinti bendruomeninę veiklą savivaldybėse“ BC „Petrašiūnai“ projektui „Atvirai ir visiems 2023” buvo skirta 20 000 Eurų. Projekto tikslas stiprinti, padėti, suburti bei išlaikyti vietos bendruomenę bei gyventojus, sustiprinti </a:t>
            </a:r>
            <a:r>
              <a:rPr lang="lt-LT" dirty="0" err="1" smtClean="0">
                <a:solidFill>
                  <a:schemeClr val="tx1">
                    <a:lumMod val="75000"/>
                    <a:lumOff val="25000"/>
                  </a:schemeClr>
                </a:solidFill>
                <a:latin typeface="Times New Roman" panose="02020603050405020304" pitchFamily="18" charset="0"/>
                <a:cs typeface="Times New Roman" panose="02020603050405020304" pitchFamily="18" charset="0"/>
              </a:rPr>
              <a:t>savanorystę</a:t>
            </a:r>
            <a:r>
              <a:rPr lang="lt-LT" dirty="0" smtClean="0">
                <a:solidFill>
                  <a:schemeClr val="tx1">
                    <a:lumMod val="75000"/>
                    <a:lumOff val="25000"/>
                  </a:schemeClr>
                </a:solidFill>
                <a:latin typeface="Times New Roman" panose="02020603050405020304" pitchFamily="18" charset="0"/>
                <a:cs typeface="Times New Roman" panose="02020603050405020304" pitchFamily="18" charset="0"/>
              </a:rPr>
              <a:t> - pasiektas</a:t>
            </a:r>
            <a:r>
              <a:rPr lang="en-US" dirty="0" smtClean="0">
                <a:solidFill>
                  <a:schemeClr val="tx1">
                    <a:lumMod val="75000"/>
                    <a:lumOff val="25000"/>
                  </a:schemeClr>
                </a:solidFill>
                <a:latin typeface="Times New Roman" panose="02020603050405020304" pitchFamily="18" charset="0"/>
                <a:cs typeface="Times New Roman" panose="02020603050405020304" pitchFamily="18" charset="0"/>
              </a:rPr>
              <a:t>!</a:t>
            </a:r>
            <a:endParaRPr lang="lt-LT" dirty="0" smtClean="0">
              <a:latin typeface="Times New Roman" panose="02020603050405020304" pitchFamily="18" charset="0"/>
              <a:cs typeface="Times New Roman" panose="02020603050405020304" pitchFamily="18" charset="0"/>
            </a:endParaRPr>
          </a:p>
          <a:p>
            <a:pPr marL="285750" indent="-285750" algn="just">
              <a:buSzPct val="100000"/>
              <a:buFont typeface="Wingdings" panose="05000000000000000000" pitchFamily="2" charset="2"/>
              <a:buChar char="q"/>
            </a:pPr>
            <a:r>
              <a:rPr lang="lt-LT" dirty="0" smtClean="0">
                <a:latin typeface="Times New Roman" panose="02020603050405020304" pitchFamily="18" charset="0"/>
                <a:cs typeface="Times New Roman" panose="02020603050405020304" pitchFamily="18" charset="0"/>
              </a:rPr>
              <a:t>Lietuvos </a:t>
            </a:r>
            <a:r>
              <a:rPr lang="lt-LT" dirty="0">
                <a:latin typeface="Times New Roman" panose="02020603050405020304" pitchFamily="18" charset="0"/>
                <a:cs typeface="Times New Roman" panose="02020603050405020304" pitchFamily="18" charset="0"/>
              </a:rPr>
              <a:t>Respublikos Susisiekimo ministerijos ir Lietuvos geležinkelio projekto „</a:t>
            </a:r>
            <a:r>
              <a:rPr lang="lt-LT" dirty="0" err="1">
                <a:latin typeface="Times New Roman" panose="02020603050405020304" pitchFamily="18" charset="0"/>
                <a:cs typeface="Times New Roman" panose="02020603050405020304" pitchFamily="18" charset="0"/>
              </a:rPr>
              <a:t>Rail</a:t>
            </a:r>
            <a:r>
              <a:rPr lang="lt-LT" dirty="0">
                <a:latin typeface="Times New Roman" panose="02020603050405020304" pitchFamily="18" charset="0"/>
                <a:cs typeface="Times New Roman" panose="02020603050405020304" pitchFamily="18" charset="0"/>
              </a:rPr>
              <a:t> </a:t>
            </a:r>
            <a:r>
              <a:rPr lang="lt-LT" dirty="0" err="1">
                <a:latin typeface="Times New Roman" panose="02020603050405020304" pitchFamily="18" charset="0"/>
                <a:cs typeface="Times New Roman" panose="02020603050405020304" pitchFamily="18" charset="0"/>
              </a:rPr>
              <a:t>Baltica</a:t>
            </a:r>
            <a:r>
              <a:rPr lang="lt-LT" dirty="0">
                <a:latin typeface="Times New Roman" panose="02020603050405020304" pitchFamily="18" charset="0"/>
                <a:cs typeface="Times New Roman" panose="02020603050405020304" pitchFamily="18" charset="0"/>
              </a:rPr>
              <a:t>“ įgyvendinimo viešinimas</a:t>
            </a:r>
            <a:r>
              <a:rPr lang="lt-LT" dirty="0" smtClean="0">
                <a:latin typeface="Times New Roman" panose="02020603050405020304" pitchFamily="18" charset="0"/>
                <a:cs typeface="Times New Roman" panose="02020603050405020304" pitchFamily="18" charset="0"/>
              </a:rPr>
              <a:t>;</a:t>
            </a:r>
          </a:p>
          <a:p>
            <a:pPr marL="285750" indent="-285750" algn="just">
              <a:buSzPct val="100000"/>
              <a:buFont typeface="Wingdings" panose="05000000000000000000" pitchFamily="2" charset="2"/>
              <a:buChar char="q"/>
            </a:pPr>
            <a:r>
              <a:rPr lang="lt-LT" dirty="0" smtClean="0">
                <a:solidFill>
                  <a:schemeClr val="tx1">
                    <a:lumMod val="75000"/>
                    <a:lumOff val="25000"/>
                  </a:schemeClr>
                </a:solidFill>
                <a:latin typeface="Times New Roman" panose="02020603050405020304" pitchFamily="18" charset="0"/>
                <a:cs typeface="Times New Roman" panose="02020603050405020304" pitchFamily="18" charset="0"/>
              </a:rPr>
              <a:t>Saugi </a:t>
            </a:r>
            <a:r>
              <a:rPr lang="lt-LT" dirty="0">
                <a:solidFill>
                  <a:schemeClr val="tx1">
                    <a:lumMod val="75000"/>
                    <a:lumOff val="25000"/>
                  </a:schemeClr>
                </a:solidFill>
                <a:latin typeface="Times New Roman" panose="02020603050405020304" pitchFamily="18" charset="0"/>
                <a:cs typeface="Times New Roman" panose="02020603050405020304" pitchFamily="18" charset="0"/>
              </a:rPr>
              <a:t>kaimynystė (Rugiagėlių, </a:t>
            </a:r>
            <a:r>
              <a:rPr lang="lt-LT" dirty="0" err="1">
                <a:solidFill>
                  <a:schemeClr val="tx1">
                    <a:lumMod val="75000"/>
                    <a:lumOff val="25000"/>
                  </a:schemeClr>
                </a:solidFill>
                <a:latin typeface="Times New Roman" panose="02020603050405020304" pitchFamily="18" charset="0"/>
                <a:cs typeface="Times New Roman" panose="02020603050405020304" pitchFamily="18" charset="0"/>
              </a:rPr>
              <a:t>Rudmenos</a:t>
            </a:r>
            <a:r>
              <a:rPr lang="lt-LT" dirty="0">
                <a:solidFill>
                  <a:schemeClr val="tx1">
                    <a:lumMod val="75000"/>
                    <a:lumOff val="25000"/>
                  </a:schemeClr>
                </a:solidFill>
                <a:latin typeface="Times New Roman" panose="02020603050405020304" pitchFamily="18" charset="0"/>
                <a:cs typeface="Times New Roman" panose="02020603050405020304" pitchFamily="18" charset="0"/>
              </a:rPr>
              <a:t> ir kt.);</a:t>
            </a:r>
            <a:endParaRPr lang="lt-LT" dirty="0">
              <a:latin typeface="Times New Roman" panose="02020603050405020304" pitchFamily="18" charset="0"/>
              <a:cs typeface="Times New Roman" panose="02020603050405020304" pitchFamily="18" charset="0"/>
            </a:endParaRPr>
          </a:p>
          <a:p>
            <a:pPr marL="285750" indent="-285750" algn="just">
              <a:buSzPct val="100000"/>
              <a:buFont typeface="Wingdings" panose="05000000000000000000" pitchFamily="2" charset="2"/>
              <a:buChar char="q"/>
            </a:pPr>
            <a:r>
              <a:rPr lang="lt-LT" b="1" dirty="0">
                <a:latin typeface="Times New Roman" panose="02020603050405020304" pitchFamily="18" charset="0"/>
                <a:cs typeface="Times New Roman" panose="02020603050405020304" pitchFamily="18" charset="0"/>
              </a:rPr>
              <a:t>Fokus </a:t>
            </a:r>
            <a:r>
              <a:rPr lang="lt-LT" dirty="0">
                <a:latin typeface="Times New Roman" panose="02020603050405020304" pitchFamily="18" charset="0"/>
                <a:cs typeface="Times New Roman" panose="02020603050405020304" pitchFamily="18" charset="0"/>
              </a:rPr>
              <a:t>grupės</a:t>
            </a:r>
            <a:r>
              <a:rPr lang="lt-LT" b="1" dirty="0">
                <a:latin typeface="Times New Roman" panose="02020603050405020304" pitchFamily="18" charset="0"/>
                <a:cs typeface="Times New Roman" panose="02020603050405020304" pitchFamily="18" charset="0"/>
              </a:rPr>
              <a:t> </a:t>
            </a:r>
            <a:r>
              <a:rPr lang="lt-LT" dirty="0">
                <a:latin typeface="Times New Roman" panose="02020603050405020304" pitchFamily="18" charset="0"/>
                <a:cs typeface="Times New Roman" panose="02020603050405020304" pitchFamily="18" charset="0"/>
              </a:rPr>
              <a:t>veikla;</a:t>
            </a:r>
          </a:p>
          <a:p>
            <a:pPr marL="285750" indent="-285750" algn="just">
              <a:buSzPct val="100000"/>
              <a:buFont typeface="Wingdings" panose="05000000000000000000" pitchFamily="2" charset="2"/>
              <a:buChar char="q"/>
            </a:pPr>
            <a:r>
              <a:rPr lang="lt-LT" dirty="0">
                <a:latin typeface="Times New Roman" panose="02020603050405020304" pitchFamily="18" charset="0"/>
                <a:cs typeface="Times New Roman" panose="02020603050405020304" pitchFamily="18" charset="0"/>
              </a:rPr>
              <a:t>Saugus kiemas;</a:t>
            </a:r>
          </a:p>
          <a:p>
            <a:pPr marL="285750" indent="-285750" algn="just">
              <a:buSzPct val="100000"/>
              <a:buFont typeface="Wingdings" panose="05000000000000000000" pitchFamily="2" charset="2"/>
              <a:buChar char="q"/>
            </a:pPr>
            <a:r>
              <a:rPr lang="lt-LT" dirty="0">
                <a:latin typeface="Times New Roman" panose="02020603050405020304" pitchFamily="18" charset="0"/>
                <a:cs typeface="Times New Roman" panose="02020603050405020304" pitchFamily="18" charset="0"/>
              </a:rPr>
              <a:t>Rudens lygiadienio šventė Palemone;</a:t>
            </a:r>
          </a:p>
          <a:p>
            <a:pPr marL="285750" indent="-285750" algn="just">
              <a:buSzPct val="100000"/>
              <a:buFont typeface="Wingdings" panose="05000000000000000000" pitchFamily="2" charset="2"/>
              <a:buChar char="q"/>
            </a:pPr>
            <a:r>
              <a:rPr lang="lt-LT" dirty="0">
                <a:solidFill>
                  <a:schemeClr val="tx1">
                    <a:lumMod val="75000"/>
                    <a:lumOff val="25000"/>
                  </a:schemeClr>
                </a:solidFill>
                <a:latin typeface="Times New Roman" panose="02020603050405020304" pitchFamily="18" charset="0"/>
                <a:cs typeface="Times New Roman" panose="02020603050405020304" pitchFamily="18" charset="0"/>
              </a:rPr>
              <a:t>Sausio 13-osios paminėjimas</a:t>
            </a:r>
            <a:r>
              <a:rPr lang="lt-LT" dirty="0" smtClean="0">
                <a:solidFill>
                  <a:schemeClr val="tx1">
                    <a:lumMod val="75000"/>
                    <a:lumOff val="25000"/>
                  </a:schemeClr>
                </a:solidFill>
                <a:latin typeface="Times New Roman" panose="02020603050405020304" pitchFamily="18" charset="0"/>
                <a:cs typeface="Times New Roman" panose="02020603050405020304" pitchFamily="18" charset="0"/>
              </a:rPr>
              <a:t>;</a:t>
            </a:r>
          </a:p>
          <a:p>
            <a:pPr marL="285750" indent="-285750" algn="just">
              <a:buSzPct val="100000"/>
              <a:buFont typeface="Wingdings" panose="05000000000000000000" pitchFamily="2" charset="2"/>
              <a:buChar char="q"/>
            </a:pPr>
            <a:r>
              <a:rPr lang="lt-LT" dirty="0" smtClean="0">
                <a:solidFill>
                  <a:schemeClr val="tx1">
                    <a:lumMod val="75000"/>
                    <a:lumOff val="25000"/>
                  </a:schemeClr>
                </a:solidFill>
                <a:latin typeface="Times New Roman" panose="02020603050405020304" pitchFamily="18" charset="0"/>
                <a:cs typeface="Times New Roman" panose="02020603050405020304" pitchFamily="18" charset="0"/>
              </a:rPr>
              <a:t>Laivelių gatvės gyventojų iniciatyva įrengti poilsio erdvę</a:t>
            </a:r>
            <a:endParaRPr lang="lt-LT" dirty="0">
              <a:solidFill>
                <a:schemeClr val="tx1">
                  <a:lumMod val="75000"/>
                  <a:lumOff val="25000"/>
                </a:schemeClr>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endParaRPr lang="lt-LT"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547740" y="228471"/>
            <a:ext cx="7829723" cy="769441"/>
          </a:xfrm>
          <a:prstGeom prst="rect">
            <a:avLst/>
          </a:prstGeom>
          <a:noFill/>
        </p:spPr>
        <p:txBody>
          <a:bodyPr wrap="square" rtlCol="0">
            <a:spAutoFit/>
          </a:bodyPr>
          <a:lstStyle/>
          <a:p>
            <a:pPr algn="ctr"/>
            <a:r>
              <a:rPr lang="lt-LT" sz="2200" b="1" cap="all" dirty="0">
                <a:latin typeface="Times New Roman" panose="02020603050405020304" pitchFamily="18" charset="0"/>
                <a:cs typeface="Times New Roman" panose="02020603050405020304" pitchFamily="18" charset="0"/>
              </a:rPr>
              <a:t>Bendruomeniškumo skatinimas Petrašiūnų seniūnijoje</a:t>
            </a:r>
            <a:endParaRPr lang="lt-LT" sz="2200" dirty="0"/>
          </a:p>
        </p:txBody>
      </p:sp>
      <p:pic>
        <p:nvPicPr>
          <p:cNvPr id="2" name="Paveikslėlis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5719" y="2988547"/>
            <a:ext cx="2706946" cy="3609262"/>
          </a:xfrm>
          <a:prstGeom prst="rect">
            <a:avLst/>
          </a:prstGeom>
        </p:spPr>
      </p:pic>
      <p:sp>
        <p:nvSpPr>
          <p:cNvPr id="4" name="TextBox 3"/>
          <p:cNvSpPr txBox="1"/>
          <p:nvPr/>
        </p:nvSpPr>
        <p:spPr>
          <a:xfrm>
            <a:off x="2591802" y="6428532"/>
            <a:ext cx="3199397" cy="338554"/>
          </a:xfrm>
          <a:prstGeom prst="rect">
            <a:avLst/>
          </a:prstGeom>
          <a:noFill/>
        </p:spPr>
        <p:txBody>
          <a:bodyPr wrap="square" rtlCol="0">
            <a:spAutoFit/>
          </a:bodyPr>
          <a:lstStyle/>
          <a:p>
            <a:r>
              <a:rPr lang="lt-LT" sz="1600" b="1" dirty="0">
                <a:latin typeface="Times New Roman" panose="02020603050405020304" pitchFamily="18" charset="0"/>
                <a:cs typeface="Times New Roman" panose="02020603050405020304" pitchFamily="18" charset="0"/>
              </a:rPr>
              <a:t>Sveikinom šimtametę Malviną A. </a:t>
            </a:r>
            <a:r>
              <a:rPr lang="en-US" sz="1600" b="1" dirty="0">
                <a:latin typeface="Times New Roman" panose="02020603050405020304" pitchFamily="18" charset="0"/>
                <a:cs typeface="Times New Roman" panose="02020603050405020304" pitchFamily="18" charset="0"/>
              </a:rPr>
              <a:t>!</a:t>
            </a:r>
            <a:endParaRPr lang="lt-LT" sz="1600" b="1" dirty="0"/>
          </a:p>
        </p:txBody>
      </p:sp>
    </p:spTree>
    <p:extLst>
      <p:ext uri="{BB962C8B-B14F-4D97-AF65-F5344CB8AC3E}">
        <p14:creationId xmlns:p14="http://schemas.microsoft.com/office/powerpoint/2010/main" val="269131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2000" tmFilter="0, 0; .2, .5; .8, .5; 1, 0"/>
                                        <p:tgtEl>
                                          <p:spTgt spid="4"/>
                                        </p:tgtEl>
                                      </p:cBhvr>
                                    </p:animEffect>
                                    <p:animScale>
                                      <p:cBhvr>
                                        <p:cTn id="7" dur="1000" autoRev="1" fill="hold"/>
                                        <p:tgtEl>
                                          <p:spTgt spid="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3000" fill="hold"/>
                                        <p:tgtEl>
                                          <p:spTgt spid="2"/>
                                        </p:tgtEl>
                                        <p:attrNameLst>
                                          <p:attrName>ppt_w</p:attrName>
                                        </p:attrNameLst>
                                      </p:cBhvr>
                                      <p:tavLst>
                                        <p:tav tm="0">
                                          <p:val>
                                            <p:fltVal val="0"/>
                                          </p:val>
                                        </p:tav>
                                        <p:tav tm="100000">
                                          <p:val>
                                            <p:strVal val="#ppt_w"/>
                                          </p:val>
                                        </p:tav>
                                      </p:tavLst>
                                    </p:anim>
                                    <p:anim calcmode="lin" valueType="num">
                                      <p:cBhvr>
                                        <p:cTn id="13" dur="3000" fill="hold"/>
                                        <p:tgtEl>
                                          <p:spTgt spid="2"/>
                                        </p:tgtEl>
                                        <p:attrNameLst>
                                          <p:attrName>ppt_h</p:attrName>
                                        </p:attrNameLst>
                                      </p:cBhvr>
                                      <p:tavLst>
                                        <p:tav tm="0">
                                          <p:val>
                                            <p:fltVal val="0"/>
                                          </p:val>
                                        </p:tav>
                                        <p:tav tm="100000">
                                          <p:val>
                                            <p:strVal val="#ppt_h"/>
                                          </p:val>
                                        </p:tav>
                                      </p:tavLst>
                                    </p:anim>
                                    <p:anim calcmode="lin" valueType="num">
                                      <p:cBhvr>
                                        <p:cTn id="14" dur="3000" fill="hold"/>
                                        <p:tgtEl>
                                          <p:spTgt spid="2"/>
                                        </p:tgtEl>
                                        <p:attrNameLst>
                                          <p:attrName>style.rotation</p:attrName>
                                        </p:attrNameLst>
                                      </p:cBhvr>
                                      <p:tavLst>
                                        <p:tav tm="0">
                                          <p:val>
                                            <p:fltVal val="90"/>
                                          </p:val>
                                        </p:tav>
                                        <p:tav tm="100000">
                                          <p:val>
                                            <p:fltVal val="0"/>
                                          </p:val>
                                        </p:tav>
                                      </p:tavLst>
                                    </p:anim>
                                    <p:animEffect transition="in" filter="fade">
                                      <p:cBhvr>
                                        <p:cTn id="15"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37121" y="2345260"/>
            <a:ext cx="8212849" cy="1661993"/>
          </a:xfrm>
          <a:prstGeom prst="rect">
            <a:avLst/>
          </a:prstGeom>
          <a:noFill/>
        </p:spPr>
        <p:txBody>
          <a:bodyPr wrap="square" rtlCol="0">
            <a:spAutoFit/>
          </a:bodyPr>
          <a:lstStyle/>
          <a:p>
            <a:pPr algn="ctr"/>
            <a:r>
              <a:rPr lang="lt-LT" sz="2400" b="1" cap="all" dirty="0">
                <a:latin typeface="Times New Roman" panose="02020603050405020304" pitchFamily="18" charset="0"/>
                <a:cs typeface="Times New Roman" panose="02020603050405020304" pitchFamily="18" charset="0"/>
              </a:rPr>
              <a:t>Seniūnijos teritorijos priežiūros organizavimas  </a:t>
            </a:r>
          </a:p>
          <a:p>
            <a:pPr algn="ctr"/>
            <a:endParaRPr lang="lt-LT" b="1" dirty="0">
              <a:latin typeface="Times New Roman" panose="02020603050405020304" pitchFamily="18" charset="0"/>
              <a:cs typeface="Times New Roman" panose="02020603050405020304" pitchFamily="18" charset="0"/>
            </a:endParaRPr>
          </a:p>
          <a:p>
            <a:pPr algn="just"/>
            <a:endParaRPr lang="lt-LT" dirty="0">
              <a:latin typeface="Times New Roman" panose="02020603050405020304" pitchFamily="18" charset="0"/>
              <a:cs typeface="Times New Roman" panose="02020603050405020304" pitchFamily="18" charset="0"/>
            </a:endParaRPr>
          </a:p>
          <a:p>
            <a:pPr algn="just"/>
            <a:endParaRPr lang="lt-LT" i="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241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1454999" y="984751"/>
            <a:ext cx="7240746" cy="1280890"/>
          </a:xfrm>
        </p:spPr>
        <p:txBody>
          <a:bodyPr/>
          <a:lstStyle/>
          <a:p>
            <a:r>
              <a:rPr lang="lt-LT" dirty="0"/>
              <a:t/>
            </a:r>
            <a:br>
              <a:rPr lang="lt-LT" dirty="0"/>
            </a:br>
            <a:r>
              <a:rPr lang="lt-LT" dirty="0"/>
              <a:t/>
            </a:r>
            <a:br>
              <a:rPr lang="lt-LT" dirty="0"/>
            </a:br>
            <a:endParaRPr lang="lt-LT" dirty="0"/>
          </a:p>
        </p:txBody>
      </p:sp>
      <p:sp>
        <p:nvSpPr>
          <p:cNvPr id="5" name="TextBox 4"/>
          <p:cNvSpPr txBox="1"/>
          <p:nvPr/>
        </p:nvSpPr>
        <p:spPr>
          <a:xfrm>
            <a:off x="456493" y="1184975"/>
            <a:ext cx="5707241" cy="5078313"/>
          </a:xfrm>
          <a:prstGeom prst="rect">
            <a:avLst/>
          </a:prstGeom>
          <a:noFill/>
        </p:spPr>
        <p:txBody>
          <a:bodyPr wrap="square" rtlCol="0">
            <a:spAutoFit/>
          </a:bodyPr>
          <a:lstStyle/>
          <a:p>
            <a:pPr algn="just"/>
            <a:r>
              <a:rPr lang="lt-LT" dirty="0" smtClean="0">
                <a:latin typeface="Times New Roman" panose="02020603050405020304" pitchFamily="18" charset="0"/>
                <a:cs typeface="Times New Roman" panose="02020603050405020304" pitchFamily="18" charset="0"/>
              </a:rPr>
              <a:t>Viso </a:t>
            </a:r>
            <a:r>
              <a:rPr lang="lt-LT" dirty="0">
                <a:latin typeface="Times New Roman" panose="02020603050405020304" pitchFamily="18" charset="0"/>
                <a:cs typeface="Times New Roman" panose="02020603050405020304" pitchFamily="18" charset="0"/>
              </a:rPr>
              <a:t>seniūnijos teritorijoje yra 1847 tikrintini statiniai. </a:t>
            </a:r>
          </a:p>
          <a:p>
            <a:pPr algn="just"/>
            <a:r>
              <a:rPr lang="lt-LT" dirty="0">
                <a:latin typeface="Times New Roman" panose="02020603050405020304" pitchFamily="18" charset="0"/>
                <a:cs typeface="Times New Roman" panose="02020603050405020304" pitchFamily="18" charset="0"/>
              </a:rPr>
              <a:t>520 statinių pagal STR reikalavimus privaloma patikrinti ne rečiau kaip kartą per metus. </a:t>
            </a:r>
          </a:p>
          <a:p>
            <a:pPr algn="just"/>
            <a:r>
              <a:rPr lang="lt-LT" dirty="0">
                <a:latin typeface="Times New Roman" panose="02020603050405020304" pitchFamily="18" charset="0"/>
                <a:cs typeface="Times New Roman" panose="02020603050405020304" pitchFamily="18" charset="0"/>
              </a:rPr>
              <a:t>Į tą skaičių įeina ir 173 daugiabučiai gyvenamieji namai. </a:t>
            </a:r>
          </a:p>
          <a:p>
            <a:pPr algn="just"/>
            <a:endParaRPr lang="lt-LT" dirty="0">
              <a:latin typeface="Times New Roman" panose="02020603050405020304" pitchFamily="18" charset="0"/>
              <a:cs typeface="Times New Roman" panose="02020603050405020304" pitchFamily="18" charset="0"/>
            </a:endParaRPr>
          </a:p>
          <a:p>
            <a:pPr algn="just"/>
            <a:r>
              <a:rPr lang="lt-LT" b="1" dirty="0">
                <a:latin typeface="Times New Roman" panose="02020603050405020304" pitchFamily="18" charset="0"/>
                <a:cs typeface="Times New Roman" panose="02020603050405020304" pitchFamily="18" charset="0"/>
              </a:rPr>
              <a:t>2023 metais:</a:t>
            </a:r>
          </a:p>
          <a:p>
            <a:pPr algn="just"/>
            <a:r>
              <a:rPr lang="lt-LT" dirty="0">
                <a:latin typeface="Times New Roman" panose="02020603050405020304" pitchFamily="18" charset="0"/>
                <a:cs typeface="Times New Roman" panose="02020603050405020304" pitchFamily="18" charset="0"/>
              </a:rPr>
              <a:t>Sudarytas 2023 m. metinis statinių naudotojų techninės priežiūros planas (252 statiniai). Faktiškai patikrinta ir surašyta 290 statinių techninės priežiūros patikrinimo ir 12 faktinių duomenų patikrinimo aktų. Pagal STR reikalavimus patikrinta 42% tikrintinų ne rečiau kaip vieną kartą per metus statinių.</a:t>
            </a:r>
          </a:p>
          <a:p>
            <a:pPr algn="just"/>
            <a:r>
              <a:rPr lang="lt-LT" dirty="0">
                <a:latin typeface="Times New Roman" panose="02020603050405020304" pitchFamily="18" charset="0"/>
                <a:cs typeface="Times New Roman" panose="02020603050405020304" pitchFamily="18" charset="0"/>
              </a:rPr>
              <a:t>2023 m. pradėti renovuoti 3 (2) pastatai - R. Kalantos g. 46 ir 69, Guobų g. 42A. Baigėsi renovacijos darbai R. Kalantos g. 55, Kalantos g. 21. </a:t>
            </a:r>
          </a:p>
          <a:p>
            <a:pPr algn="just"/>
            <a:r>
              <a:rPr lang="lt-LT" dirty="0">
                <a:latin typeface="Times New Roman" panose="02020603050405020304" pitchFamily="18" charset="0"/>
                <a:cs typeface="Times New Roman" panose="02020603050405020304" pitchFamily="18" charset="0"/>
              </a:rPr>
              <a:t>Surašyti administracinių nusižengimų protokolai ir paskirtos baudos dėl statinio nepriežiūros už STR 1.03.07:2017 taisyklių pažeidimus už 150 Eurų. </a:t>
            </a:r>
          </a:p>
        </p:txBody>
      </p:sp>
      <p:sp>
        <p:nvSpPr>
          <p:cNvPr id="6" name="TextBox 5"/>
          <p:cNvSpPr txBox="1"/>
          <p:nvPr/>
        </p:nvSpPr>
        <p:spPr>
          <a:xfrm>
            <a:off x="2561909" y="124465"/>
            <a:ext cx="5764359" cy="400110"/>
          </a:xfrm>
          <a:prstGeom prst="rect">
            <a:avLst/>
          </a:prstGeom>
          <a:noFill/>
        </p:spPr>
        <p:txBody>
          <a:bodyPr wrap="square" rtlCol="0">
            <a:spAutoFit/>
          </a:bodyPr>
          <a:lstStyle/>
          <a:p>
            <a:r>
              <a:rPr lang="lt-LT" sz="2000" b="1" cap="all" dirty="0">
                <a:latin typeface="Times New Roman" panose="02020603050405020304" pitchFamily="18" charset="0"/>
                <a:cs typeface="Times New Roman" panose="02020603050405020304" pitchFamily="18" charset="0"/>
              </a:rPr>
              <a:t>Nenaudojami ir neprižiūrimi statiniai </a:t>
            </a:r>
            <a:endParaRPr lang="lt-LT" sz="2000" b="1" cap="all" dirty="0"/>
          </a:p>
        </p:txBody>
      </p:sp>
      <p:sp>
        <p:nvSpPr>
          <p:cNvPr id="4" name="TextBox 3"/>
          <p:cNvSpPr txBox="1"/>
          <p:nvPr/>
        </p:nvSpPr>
        <p:spPr>
          <a:xfrm>
            <a:off x="6333066" y="3914576"/>
            <a:ext cx="3572934" cy="2862322"/>
          </a:xfrm>
          <a:prstGeom prst="rect">
            <a:avLst/>
          </a:prstGeom>
          <a:noFill/>
        </p:spPr>
        <p:txBody>
          <a:bodyPr wrap="square" rtlCol="0">
            <a:spAutoFit/>
          </a:bodyPr>
          <a:lstStyle/>
          <a:p>
            <a:r>
              <a:rPr lang="lt-LT" b="1" dirty="0" smtClean="0">
                <a:latin typeface="Times New Roman" panose="02020603050405020304" pitchFamily="18" charset="0"/>
                <a:cs typeface="Times New Roman" panose="02020603050405020304" pitchFamily="18" charset="0"/>
              </a:rPr>
              <a:t>12 </a:t>
            </a:r>
            <a:r>
              <a:rPr lang="lt-LT" b="1" dirty="0">
                <a:latin typeface="Times New Roman" panose="02020603050405020304" pitchFamily="18" charset="0"/>
                <a:cs typeface="Times New Roman" panose="02020603050405020304" pitchFamily="18" charset="0"/>
              </a:rPr>
              <a:t>statinių pateikta padidinto nekilnojamojo turto mokesčio taikymui</a:t>
            </a:r>
          </a:p>
          <a:p>
            <a:endParaRPr lang="lt-LT" b="1" dirty="0">
              <a:latin typeface="Times New Roman" panose="02020603050405020304" pitchFamily="18" charset="0"/>
              <a:cs typeface="Times New Roman" panose="02020603050405020304" pitchFamily="18" charset="0"/>
            </a:endParaRPr>
          </a:p>
          <a:p>
            <a:r>
              <a:rPr lang="lt-LT" b="1" dirty="0">
                <a:latin typeface="Times New Roman" panose="02020603050405020304" pitchFamily="18" charset="0"/>
                <a:cs typeface="Times New Roman" panose="02020603050405020304" pitchFamily="18" charset="0"/>
              </a:rPr>
              <a:t>2024 metų planas:</a:t>
            </a:r>
          </a:p>
          <a:p>
            <a:r>
              <a:rPr lang="lt-LT" dirty="0">
                <a:latin typeface="Times New Roman" panose="02020603050405020304" pitchFamily="18" charset="0"/>
                <a:cs typeface="Times New Roman" panose="02020603050405020304" pitchFamily="18" charset="0"/>
              </a:rPr>
              <a:t>250 statinių patikra</a:t>
            </a:r>
          </a:p>
          <a:p>
            <a:r>
              <a:rPr lang="lt-LT" dirty="0">
                <a:latin typeface="Times New Roman" panose="02020603050405020304" pitchFamily="18" charset="0"/>
                <a:cs typeface="Times New Roman" panose="02020603050405020304" pitchFamily="18" charset="0"/>
              </a:rPr>
              <a:t>Neplaninės patikros:</a:t>
            </a:r>
          </a:p>
          <a:p>
            <a:r>
              <a:rPr lang="lt-LT" dirty="0">
                <a:latin typeface="Times New Roman" panose="02020603050405020304" pitchFamily="18" charset="0"/>
                <a:cs typeface="Times New Roman" panose="02020603050405020304" pitchFamily="18" charset="0"/>
              </a:rPr>
              <a:t>Raštai iš priešgaisrinės tarnybos </a:t>
            </a:r>
          </a:p>
          <a:p>
            <a:r>
              <a:rPr lang="lt-LT" dirty="0">
                <a:latin typeface="Times New Roman" panose="02020603050405020304" pitchFamily="18" charset="0"/>
                <a:cs typeface="Times New Roman" panose="02020603050405020304" pitchFamily="18" charset="0"/>
              </a:rPr>
              <a:t>NŽT funkcijas perėmė savivaldybė – statinių naudojimas pagal </a:t>
            </a:r>
            <a:r>
              <a:rPr lang="lt-LT" dirty="0" smtClean="0">
                <a:latin typeface="Times New Roman" panose="02020603050405020304" pitchFamily="18" charset="0"/>
                <a:cs typeface="Times New Roman" panose="02020603050405020304" pitchFamily="18" charset="0"/>
              </a:rPr>
              <a:t>paskirtį</a:t>
            </a:r>
            <a:endParaRPr lang="lt-LT" sz="1600" dirty="0"/>
          </a:p>
        </p:txBody>
      </p:sp>
      <p:pic>
        <p:nvPicPr>
          <p:cNvPr id="3" name="Paveikslėlis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8904" y="897980"/>
            <a:ext cx="3647096" cy="2735322"/>
          </a:xfrm>
          <a:prstGeom prst="rect">
            <a:avLst/>
          </a:prstGeom>
        </p:spPr>
      </p:pic>
    </p:spTree>
    <p:extLst>
      <p:ext uri="{BB962C8B-B14F-4D97-AF65-F5344CB8AC3E}">
        <p14:creationId xmlns:p14="http://schemas.microsoft.com/office/powerpoint/2010/main" val="329455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8" presetClass="emph" presetSubtype="0" fill="hold" grpId="0" nodeType="clickEffect">
                                  <p:stCondLst>
                                    <p:cond delay="0"/>
                                  </p:stCondLst>
                                  <p:iterate type="lt">
                                    <p:tmPct val="4000"/>
                                  </p:iterate>
                                  <p:childTnLst>
                                    <p:set>
                                      <p:cBhvr override="childStyle">
                                        <p:cTn id="11"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15468" y="841024"/>
            <a:ext cx="4690532" cy="3416320"/>
          </a:xfrm>
          <a:prstGeom prst="rect">
            <a:avLst/>
          </a:prstGeom>
          <a:noFill/>
        </p:spPr>
        <p:txBody>
          <a:bodyPr wrap="square" rtlCol="0">
            <a:spAutoFit/>
          </a:bodyPr>
          <a:lstStyle/>
          <a:p>
            <a:pPr algn="just"/>
            <a:r>
              <a:rPr lang="lt-LT" b="1" dirty="0">
                <a:latin typeface="Times New Roman" panose="02020603050405020304" pitchFamily="18" charset="0"/>
                <a:cs typeface="Times New Roman" panose="02020603050405020304" pitchFamily="18" charset="0"/>
              </a:rPr>
              <a:t>2023 metais:</a:t>
            </a:r>
          </a:p>
          <a:p>
            <a:pPr algn="just"/>
            <a:r>
              <a:rPr lang="lt-LT" dirty="0">
                <a:latin typeface="Times New Roman" panose="02020603050405020304" pitchFamily="18" charset="0"/>
                <a:cs typeface="Times New Roman" panose="02020603050405020304" pitchFamily="18" charset="0"/>
              </a:rPr>
              <a:t>164 sklypų savininkai raštu įspėti dėl Miesto tvarkymo taisyklių nesilaikymo.</a:t>
            </a:r>
          </a:p>
          <a:p>
            <a:pPr algn="just"/>
            <a:r>
              <a:rPr lang="lt-LT" dirty="0">
                <a:latin typeface="Times New Roman" panose="02020603050405020304" pitchFamily="18" charset="0"/>
                <a:cs typeface="Times New Roman" panose="02020603050405020304" pitchFamily="18" charset="0"/>
              </a:rPr>
              <a:t>Surašytas 171 faktinių duomenų patikrinimo aktas. 50 sklypų savininkų buvo raginami susitvarkyti telefonu ar nuvykus į vietą. </a:t>
            </a:r>
          </a:p>
          <a:p>
            <a:pPr algn="just"/>
            <a:r>
              <a:rPr lang="lt-LT" dirty="0">
                <a:latin typeface="Times New Roman" panose="02020603050405020304" pitchFamily="18" charset="0"/>
                <a:cs typeface="Times New Roman" panose="02020603050405020304" pitchFamily="18" charset="0"/>
              </a:rPr>
              <a:t>Dėl Kauno miesto tvarkymo ir švaros taisyklių nesilaikymo Surašyti 3 ANK protokolai. </a:t>
            </a:r>
          </a:p>
          <a:p>
            <a:pPr algn="just"/>
            <a:r>
              <a:rPr lang="lt-LT" dirty="0">
                <a:latin typeface="Times New Roman" panose="02020603050405020304" pitchFamily="18" charset="0"/>
                <a:cs typeface="Times New Roman" panose="02020603050405020304" pitchFamily="18" charset="0"/>
              </a:rPr>
              <a:t>2023 metais į pirminį Nenaudojamos žemės sklypų sąrašą įtraukti 49 sklypai. </a:t>
            </a:r>
          </a:p>
          <a:p>
            <a:pPr algn="just"/>
            <a:r>
              <a:rPr lang="lt-LT" b="1" dirty="0">
                <a:latin typeface="Times New Roman" panose="02020603050405020304" pitchFamily="18" charset="0"/>
                <a:cs typeface="Times New Roman" panose="02020603050405020304" pitchFamily="18" charset="0"/>
              </a:rPr>
              <a:t>12 sklypų pateikti padidinto žemės mokesčio taikymui. </a:t>
            </a:r>
          </a:p>
        </p:txBody>
      </p:sp>
      <p:sp>
        <p:nvSpPr>
          <p:cNvPr id="2" name="TextBox 1"/>
          <p:cNvSpPr txBox="1"/>
          <p:nvPr/>
        </p:nvSpPr>
        <p:spPr>
          <a:xfrm>
            <a:off x="907071" y="4707466"/>
            <a:ext cx="6008633" cy="1754326"/>
          </a:xfrm>
          <a:prstGeom prst="rect">
            <a:avLst/>
          </a:prstGeom>
          <a:noFill/>
        </p:spPr>
        <p:txBody>
          <a:bodyPr wrap="square" rtlCol="0">
            <a:spAutoFit/>
          </a:bodyPr>
          <a:lstStyle/>
          <a:p>
            <a:pPr algn="just"/>
            <a:r>
              <a:rPr lang="lt-LT" b="1" dirty="0">
                <a:latin typeface="Times New Roman" panose="02020603050405020304" pitchFamily="18" charset="0"/>
                <a:cs typeface="Times New Roman" panose="02020603050405020304" pitchFamily="18" charset="0"/>
              </a:rPr>
              <a:t>Teismų praktika</a:t>
            </a:r>
          </a:p>
          <a:p>
            <a:pPr algn="just"/>
            <a:r>
              <a:rPr lang="lt-LT" dirty="0" err="1">
                <a:latin typeface="Times New Roman" panose="02020603050405020304" pitchFamily="18" charset="0"/>
                <a:cs typeface="Times New Roman" panose="02020603050405020304" pitchFamily="18" charset="0"/>
              </a:rPr>
              <a:t>Biruliškių</a:t>
            </a:r>
            <a:r>
              <a:rPr lang="lt-LT" dirty="0">
                <a:latin typeface="Times New Roman" panose="02020603050405020304" pitchFamily="18" charset="0"/>
                <a:cs typeface="Times New Roman" panose="02020603050405020304" pitchFamily="18" charset="0"/>
              </a:rPr>
              <a:t> g. 10A, </a:t>
            </a:r>
            <a:r>
              <a:rPr lang="lt-LT" dirty="0" err="1">
                <a:latin typeface="Times New Roman" panose="02020603050405020304" pitchFamily="18" charset="0"/>
                <a:cs typeface="Times New Roman" panose="02020603050405020304" pitchFamily="18" charset="0"/>
              </a:rPr>
              <a:t>Biruliškių</a:t>
            </a:r>
            <a:r>
              <a:rPr lang="lt-LT" dirty="0">
                <a:latin typeface="Times New Roman" panose="02020603050405020304" pitchFamily="18" charset="0"/>
                <a:cs typeface="Times New Roman" panose="02020603050405020304" pitchFamily="18" charset="0"/>
              </a:rPr>
              <a:t> g. 10B, Parko g. 4, Kalantos g. 76 ir Kalantos g. 76D savininkai pateikė skundus administracinei ginčų komisijai. Ieškiniai pripažinti nepagrįstais ir atmesti. </a:t>
            </a:r>
            <a:r>
              <a:rPr lang="lt-LT" dirty="0" err="1">
                <a:latin typeface="Times New Roman" panose="02020603050405020304" pitchFamily="18" charset="0"/>
                <a:cs typeface="Times New Roman" panose="02020603050405020304" pitchFamily="18" charset="0"/>
              </a:rPr>
              <a:t>Biruliškių</a:t>
            </a:r>
            <a:r>
              <a:rPr lang="lt-LT" dirty="0">
                <a:latin typeface="Times New Roman" panose="02020603050405020304" pitchFamily="18" charset="0"/>
                <a:cs typeface="Times New Roman" panose="02020603050405020304" pitchFamily="18" charset="0"/>
              </a:rPr>
              <a:t> g. 10A ir 10B savininkai šiais metais papildomai kreipėsi į teismą.</a:t>
            </a:r>
            <a:endParaRPr lang="lt-LT" dirty="0"/>
          </a:p>
        </p:txBody>
      </p:sp>
      <p:sp>
        <p:nvSpPr>
          <p:cNvPr id="5" name="TextBox 4"/>
          <p:cNvSpPr txBox="1"/>
          <p:nvPr/>
        </p:nvSpPr>
        <p:spPr>
          <a:xfrm>
            <a:off x="2815909" y="161909"/>
            <a:ext cx="4296092" cy="400110"/>
          </a:xfrm>
          <a:prstGeom prst="rect">
            <a:avLst/>
          </a:prstGeom>
          <a:noFill/>
        </p:spPr>
        <p:txBody>
          <a:bodyPr wrap="square" rtlCol="0">
            <a:spAutoFit/>
          </a:bodyPr>
          <a:lstStyle/>
          <a:p>
            <a:r>
              <a:rPr lang="lt-LT" sz="2000" b="1" cap="all" dirty="0">
                <a:latin typeface="Times New Roman" panose="02020603050405020304" pitchFamily="18" charset="0"/>
                <a:cs typeface="Times New Roman" panose="02020603050405020304" pitchFamily="18" charset="0"/>
              </a:rPr>
              <a:t>Nenaudojami </a:t>
            </a:r>
            <a:r>
              <a:rPr lang="lt-LT" sz="2000" b="1" cap="all" dirty="0" smtClean="0">
                <a:latin typeface="Times New Roman" panose="02020603050405020304" pitchFamily="18" charset="0"/>
                <a:cs typeface="Times New Roman" panose="02020603050405020304" pitchFamily="18" charset="0"/>
              </a:rPr>
              <a:t>ŽEMĖS SKLYPAI</a:t>
            </a:r>
            <a:endParaRPr lang="lt-LT" sz="2000" b="1" cap="all" dirty="0"/>
          </a:p>
        </p:txBody>
      </p:sp>
      <p:pic>
        <p:nvPicPr>
          <p:cNvPr id="6" name="Paveikslėlis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67" y="1295853"/>
            <a:ext cx="4456288" cy="2506662"/>
          </a:xfrm>
          <a:prstGeom prst="rect">
            <a:avLst/>
          </a:prstGeom>
        </p:spPr>
      </p:pic>
      <p:pic>
        <p:nvPicPr>
          <p:cNvPr id="7" name="Paveikslėlis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5704" y="4707466"/>
            <a:ext cx="3042117" cy="1711191"/>
          </a:xfrm>
          <a:prstGeom prst="rect">
            <a:avLst/>
          </a:prstGeom>
        </p:spPr>
      </p:pic>
    </p:spTree>
    <p:extLst>
      <p:ext uri="{BB962C8B-B14F-4D97-AF65-F5344CB8AC3E}">
        <p14:creationId xmlns:p14="http://schemas.microsoft.com/office/powerpoint/2010/main" val="20696972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2133519" y="332566"/>
            <a:ext cx="6587148" cy="359888"/>
          </a:xfrm>
        </p:spPr>
        <p:txBody>
          <a:bodyPr/>
          <a:lstStyle/>
          <a:p>
            <a:r>
              <a:rPr lang="lt-LT" sz="2200" b="1" cap="all" dirty="0" err="1">
                <a:solidFill>
                  <a:schemeClr val="tx1"/>
                </a:solidFill>
                <a:latin typeface="Times New Roman" panose="02020603050405020304" pitchFamily="18" charset="0"/>
                <a:cs typeface="Times New Roman" panose="02020603050405020304" pitchFamily="18" charset="0"/>
              </a:rPr>
              <a:t>ViešųJŲ</a:t>
            </a:r>
            <a:r>
              <a:rPr lang="lt-LT" sz="2200" b="1" cap="all" dirty="0">
                <a:solidFill>
                  <a:schemeClr val="tx1"/>
                </a:solidFill>
                <a:latin typeface="Times New Roman" panose="02020603050405020304" pitchFamily="18" charset="0"/>
                <a:cs typeface="Times New Roman" panose="02020603050405020304" pitchFamily="18" charset="0"/>
              </a:rPr>
              <a:t> erdvių tvarkymas IR PRIEŽIŪRA </a:t>
            </a:r>
            <a:endParaRPr lang="lt-LT" sz="22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734371" y="1632213"/>
            <a:ext cx="4015429" cy="3693319"/>
          </a:xfrm>
          <a:prstGeom prst="rect">
            <a:avLst/>
          </a:prstGeom>
          <a:noFill/>
        </p:spPr>
        <p:txBody>
          <a:bodyPr wrap="square" rtlCol="0">
            <a:spAutoFit/>
          </a:bodyPr>
          <a:lstStyle/>
          <a:p>
            <a:pPr algn="just"/>
            <a:r>
              <a:rPr lang="lt-LT" dirty="0" smtClean="0">
                <a:latin typeface="Times New Roman" panose="02020603050405020304" pitchFamily="18" charset="0"/>
                <a:cs typeface="Times New Roman" panose="02020603050405020304" pitchFamily="18" charset="0"/>
              </a:rPr>
              <a:t>Teikta </a:t>
            </a:r>
            <a:r>
              <a:rPr lang="lt-LT" dirty="0">
                <a:latin typeface="Times New Roman" panose="02020603050405020304" pitchFamily="18" charset="0"/>
                <a:cs typeface="Times New Roman" panose="02020603050405020304" pitchFamily="18" charset="0"/>
              </a:rPr>
              <a:t>16 užsakymų dėl padangų, šiukšlių, </a:t>
            </a:r>
            <a:r>
              <a:rPr lang="lt-LT" dirty="0" err="1">
                <a:latin typeface="Times New Roman" panose="02020603050405020304" pitchFamily="18" charset="0"/>
                <a:cs typeface="Times New Roman" panose="02020603050405020304" pitchFamily="18" charset="0"/>
              </a:rPr>
              <a:t>stambiagabaričių</a:t>
            </a:r>
            <a:r>
              <a:rPr lang="lt-LT" dirty="0">
                <a:latin typeface="Times New Roman" panose="02020603050405020304" pitchFamily="18" charset="0"/>
                <a:cs typeface="Times New Roman" panose="02020603050405020304" pitchFamily="18" charset="0"/>
              </a:rPr>
              <a:t> atliekų išvežimo iš viešųjų erdvių. </a:t>
            </a:r>
          </a:p>
          <a:p>
            <a:pPr algn="just"/>
            <a:endParaRPr lang="lt-LT" dirty="0">
              <a:latin typeface="Times New Roman" panose="02020603050405020304" pitchFamily="18" charset="0"/>
              <a:cs typeface="Times New Roman" panose="02020603050405020304" pitchFamily="18" charset="0"/>
            </a:endParaRPr>
          </a:p>
          <a:p>
            <a:pPr algn="just"/>
            <a:r>
              <a:rPr lang="lt-LT" dirty="0">
                <a:latin typeface="Times New Roman" panose="02020603050405020304" pitchFamily="18" charset="0"/>
                <a:cs typeface="Times New Roman" panose="02020603050405020304" pitchFamily="18" charset="0"/>
              </a:rPr>
              <a:t>Užsakyta 12 medžių genėjimo darbų, 8 avarinių genėjimo darbų (</a:t>
            </a:r>
            <a:r>
              <a:rPr lang="lt-LT" dirty="0" err="1">
                <a:latin typeface="Times New Roman" panose="02020603050405020304" pitchFamily="18" charset="0"/>
                <a:cs typeface="Times New Roman" panose="02020603050405020304" pitchFamily="18" charset="0"/>
              </a:rPr>
              <a:t>vėjalaužių</a:t>
            </a:r>
            <a:r>
              <a:rPr lang="lt-LT" dirty="0">
                <a:latin typeface="Times New Roman" panose="02020603050405020304" pitchFamily="18" charset="0"/>
                <a:cs typeface="Times New Roman" panose="02020603050405020304" pitchFamily="18" charset="0"/>
              </a:rPr>
              <a:t>). </a:t>
            </a:r>
          </a:p>
          <a:p>
            <a:pPr algn="just"/>
            <a:endParaRPr lang="lt-LT" dirty="0">
              <a:latin typeface="Times New Roman" panose="02020603050405020304" pitchFamily="18" charset="0"/>
              <a:cs typeface="Times New Roman" panose="02020603050405020304" pitchFamily="18" charset="0"/>
            </a:endParaRPr>
          </a:p>
          <a:p>
            <a:pPr algn="just"/>
            <a:r>
              <a:rPr lang="lt-LT" dirty="0">
                <a:latin typeface="Times New Roman" panose="02020603050405020304" pitchFamily="18" charset="0"/>
                <a:cs typeface="Times New Roman" panose="02020603050405020304" pitchFamily="18" charset="0"/>
              </a:rPr>
              <a:t>Teikti priminimai ir raginimai daugiabučių namų administratoriams dėl teritorijų priežiūros. </a:t>
            </a:r>
          </a:p>
          <a:p>
            <a:pPr algn="just"/>
            <a:endParaRPr lang="lt-LT" dirty="0">
              <a:latin typeface="Times New Roman" panose="02020603050405020304" pitchFamily="18" charset="0"/>
              <a:cs typeface="Times New Roman" panose="02020603050405020304" pitchFamily="18" charset="0"/>
            </a:endParaRPr>
          </a:p>
          <a:p>
            <a:pPr algn="just"/>
            <a:r>
              <a:rPr lang="lt-LT" dirty="0">
                <a:latin typeface="Times New Roman" panose="02020603050405020304" pitchFamily="18" charset="0"/>
                <a:cs typeface="Times New Roman" panose="02020603050405020304" pitchFamily="18" charset="0"/>
              </a:rPr>
              <a:t>Šienavimo darbai atliekami pagal </a:t>
            </a:r>
            <a:r>
              <a:rPr lang="lt-LT" dirty="0" err="1">
                <a:latin typeface="Times New Roman" panose="02020603050405020304" pitchFamily="18" charset="0"/>
                <a:cs typeface="Times New Roman" panose="02020603050405020304" pitchFamily="18" charset="0"/>
              </a:rPr>
              <a:t>ArcGis</a:t>
            </a:r>
            <a:r>
              <a:rPr lang="lt-LT" dirty="0">
                <a:latin typeface="Times New Roman" panose="02020603050405020304" pitchFamily="18" charset="0"/>
                <a:cs typeface="Times New Roman" panose="02020603050405020304" pitchFamily="18" charset="0"/>
              </a:rPr>
              <a:t> žaliųjų plotų žemėlapio nuorodas</a:t>
            </a:r>
          </a:p>
        </p:txBody>
      </p:sp>
      <p:pic>
        <p:nvPicPr>
          <p:cNvPr id="4" name="Paveikslėlis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5376" y="1816673"/>
            <a:ext cx="4872092" cy="3644325"/>
          </a:xfrm>
          <a:prstGeom prst="rect">
            <a:avLst/>
          </a:prstGeom>
        </p:spPr>
      </p:pic>
    </p:spTree>
    <p:extLst>
      <p:ext uri="{BB962C8B-B14F-4D97-AF65-F5344CB8AC3E}">
        <p14:creationId xmlns:p14="http://schemas.microsoft.com/office/powerpoint/2010/main" val="194074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3000" fill="hold"/>
                                        <p:tgtEl>
                                          <p:spTgt spid="3"/>
                                        </p:tgtEl>
                                        <p:attrNameLst>
                                          <p:attrName>ppt_x</p:attrName>
                                        </p:attrNameLst>
                                      </p:cBhvr>
                                      <p:tavLst>
                                        <p:tav tm="0">
                                          <p:val>
                                            <p:strVal val="0-#ppt_w/2"/>
                                          </p:val>
                                        </p:tav>
                                        <p:tav tm="100000">
                                          <p:val>
                                            <p:strVal val="#ppt_x"/>
                                          </p:val>
                                        </p:tav>
                                      </p:tavLst>
                                    </p:anim>
                                    <p:anim calcmode="lin" valueType="num">
                                      <p:cBhvr additive="base">
                                        <p:cTn id="13" dur="3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14885" y="216710"/>
            <a:ext cx="4811048" cy="369332"/>
          </a:xfrm>
          <a:prstGeom prst="rect">
            <a:avLst/>
          </a:prstGeom>
          <a:noFill/>
        </p:spPr>
        <p:txBody>
          <a:bodyPr wrap="square" rtlCol="0">
            <a:spAutoFit/>
          </a:bodyPr>
          <a:lstStyle/>
          <a:p>
            <a:r>
              <a:rPr lang="lt-LT" b="1" dirty="0">
                <a:latin typeface="Times New Roman" panose="02020603050405020304" pitchFamily="18" charset="0"/>
                <a:cs typeface="Times New Roman" panose="02020603050405020304" pitchFamily="18" charset="0"/>
              </a:rPr>
              <a:t>GATVIŲ PRIEŽIŪRA IR REMONTAS</a:t>
            </a:r>
          </a:p>
        </p:txBody>
      </p:sp>
      <p:sp>
        <p:nvSpPr>
          <p:cNvPr id="3" name="TextBox 2"/>
          <p:cNvSpPr txBox="1"/>
          <p:nvPr/>
        </p:nvSpPr>
        <p:spPr>
          <a:xfrm>
            <a:off x="4385732" y="1118504"/>
            <a:ext cx="5367867" cy="3139321"/>
          </a:xfrm>
          <a:prstGeom prst="rect">
            <a:avLst/>
          </a:prstGeom>
          <a:noFill/>
        </p:spPr>
        <p:txBody>
          <a:bodyPr wrap="square" rtlCol="0">
            <a:spAutoFit/>
          </a:bodyPr>
          <a:lstStyle/>
          <a:p>
            <a:pPr algn="just"/>
            <a:r>
              <a:rPr lang="lt-LT" dirty="0" smtClean="0">
                <a:latin typeface="Times New Roman" panose="02020603050405020304" pitchFamily="18" charset="0"/>
                <a:cs typeface="Times New Roman" panose="02020603050405020304" pitchFamily="18" charset="0"/>
              </a:rPr>
              <a:t>Miesto </a:t>
            </a:r>
            <a:r>
              <a:rPr lang="lt-LT" dirty="0">
                <a:latin typeface="Times New Roman" panose="02020603050405020304" pitchFamily="18" charset="0"/>
                <a:cs typeface="Times New Roman" panose="02020603050405020304" pitchFamily="18" charset="0"/>
              </a:rPr>
              <a:t>tvarkymo skyriui teikėme siūlymų </a:t>
            </a:r>
            <a:r>
              <a:rPr lang="lt-LT" b="1" dirty="0">
                <a:latin typeface="Times New Roman" panose="02020603050405020304" pitchFamily="18" charset="0"/>
                <a:cs typeface="Times New Roman" panose="02020603050405020304" pitchFamily="18" charset="0"/>
              </a:rPr>
              <a:t>117 dėl gatvių ir jų atkarpų </a:t>
            </a:r>
            <a:r>
              <a:rPr lang="lt-LT" dirty="0">
                <a:latin typeface="Times New Roman" panose="02020603050405020304" pitchFamily="18" charset="0"/>
                <a:cs typeface="Times New Roman" panose="02020603050405020304" pitchFamily="18" charset="0"/>
              </a:rPr>
              <a:t>asfalto dangos remonto. </a:t>
            </a:r>
          </a:p>
          <a:p>
            <a:pPr algn="just"/>
            <a:endParaRPr lang="lt-LT" dirty="0">
              <a:latin typeface="Times New Roman" panose="02020603050405020304" pitchFamily="18" charset="0"/>
              <a:cs typeface="Times New Roman" panose="02020603050405020304" pitchFamily="18" charset="0"/>
            </a:endParaRPr>
          </a:p>
          <a:p>
            <a:pPr algn="just"/>
            <a:r>
              <a:rPr lang="lt-LT" dirty="0">
                <a:latin typeface="Times New Roman" panose="02020603050405020304" pitchFamily="18" charset="0"/>
                <a:cs typeface="Times New Roman" panose="02020603050405020304" pitchFamily="18" charset="0"/>
              </a:rPr>
              <a:t>Žvyruotų gatvių </a:t>
            </a:r>
            <a:r>
              <a:rPr lang="lt-LT" b="1" dirty="0" err="1">
                <a:latin typeface="Times New Roman" panose="02020603050405020304" pitchFamily="18" charset="0"/>
                <a:cs typeface="Times New Roman" panose="02020603050405020304" pitchFamily="18" charset="0"/>
              </a:rPr>
              <a:t>greideravimo</a:t>
            </a:r>
            <a:r>
              <a:rPr lang="lt-LT" b="1" dirty="0">
                <a:latin typeface="Times New Roman" panose="02020603050405020304" pitchFamily="18" charset="0"/>
                <a:cs typeface="Times New Roman" panose="02020603050405020304" pitchFamily="18" charset="0"/>
              </a:rPr>
              <a:t> darbai </a:t>
            </a:r>
            <a:r>
              <a:rPr lang="lt-LT" dirty="0">
                <a:latin typeface="Times New Roman" panose="02020603050405020304" pitchFamily="18" charset="0"/>
                <a:cs typeface="Times New Roman" panose="02020603050405020304" pitchFamily="18" charset="0"/>
              </a:rPr>
              <a:t>atliekami </a:t>
            </a:r>
            <a:r>
              <a:rPr lang="lt-LT" b="1" dirty="0">
                <a:latin typeface="Times New Roman" panose="02020603050405020304" pitchFamily="18" charset="0"/>
                <a:cs typeface="Times New Roman" panose="02020603050405020304" pitchFamily="18" charset="0"/>
              </a:rPr>
              <a:t>36 </a:t>
            </a:r>
            <a:r>
              <a:rPr lang="lt-LT" dirty="0">
                <a:latin typeface="Times New Roman" panose="02020603050405020304" pitchFamily="18" charset="0"/>
                <a:cs typeface="Times New Roman" panose="02020603050405020304" pitchFamily="18" charset="0"/>
              </a:rPr>
              <a:t>seniūnijos </a:t>
            </a:r>
            <a:r>
              <a:rPr lang="lt-LT" b="1" dirty="0">
                <a:latin typeface="Times New Roman" panose="02020603050405020304" pitchFamily="18" charset="0"/>
                <a:cs typeface="Times New Roman" panose="02020603050405020304" pitchFamily="18" charset="0"/>
              </a:rPr>
              <a:t>gatvėse</a:t>
            </a:r>
            <a:r>
              <a:rPr lang="lt-LT" dirty="0">
                <a:latin typeface="Times New Roman" panose="02020603050405020304" pitchFamily="18" charset="0"/>
                <a:cs typeface="Times New Roman" panose="02020603050405020304" pitchFamily="18" charset="0"/>
              </a:rPr>
              <a:t> ar  jų atkarpose</a:t>
            </a:r>
            <a:r>
              <a:rPr lang="lt-LT" b="1" dirty="0">
                <a:latin typeface="Times New Roman" panose="02020603050405020304" pitchFamily="18" charset="0"/>
                <a:cs typeface="Times New Roman" panose="02020603050405020304" pitchFamily="18" charset="0"/>
              </a:rPr>
              <a:t>. </a:t>
            </a:r>
          </a:p>
          <a:p>
            <a:pPr algn="just"/>
            <a:endParaRPr lang="lt-LT" dirty="0">
              <a:latin typeface="Times New Roman" panose="02020603050405020304" pitchFamily="18" charset="0"/>
              <a:cs typeface="Times New Roman" panose="02020603050405020304" pitchFamily="18" charset="0"/>
            </a:endParaRPr>
          </a:p>
          <a:p>
            <a:pPr algn="just"/>
            <a:r>
              <a:rPr lang="lt-LT" dirty="0">
                <a:latin typeface="Times New Roman" panose="02020603050405020304" pitchFamily="18" charset="0"/>
                <a:cs typeface="Times New Roman" panose="02020603050405020304" pitchFamily="18" charset="0"/>
              </a:rPr>
              <a:t>Metų bėgyje gatvių </a:t>
            </a:r>
            <a:r>
              <a:rPr lang="lt-LT" dirty="0" err="1">
                <a:latin typeface="Times New Roman" panose="02020603050405020304" pitchFamily="18" charset="0"/>
                <a:cs typeface="Times New Roman" panose="02020603050405020304" pitchFamily="18" charset="0"/>
              </a:rPr>
              <a:t>greideriavimo</a:t>
            </a:r>
            <a:r>
              <a:rPr lang="lt-LT"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darbai</a:t>
            </a:r>
            <a:r>
              <a:rPr lang="en-US" dirty="0">
                <a:latin typeface="Times New Roman" panose="02020603050405020304" pitchFamily="18" charset="0"/>
                <a:cs typeface="Times New Roman" panose="02020603050405020304" pitchFamily="18" charset="0"/>
              </a:rPr>
              <a:t> </a:t>
            </a:r>
            <a:r>
              <a:rPr lang="lt-LT" dirty="0">
                <a:latin typeface="Times New Roman" panose="02020603050405020304" pitchFamily="18" charset="0"/>
                <a:cs typeface="Times New Roman" panose="02020603050405020304" pitchFamily="18" charset="0"/>
              </a:rPr>
              <a:t>atliekami 2</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kartus</a:t>
            </a:r>
            <a:r>
              <a:rPr lang="lt-LT" dirty="0">
                <a:latin typeface="Times New Roman" panose="02020603050405020304" pitchFamily="18" charset="0"/>
                <a:cs typeface="Times New Roman" panose="02020603050405020304" pitchFamily="18" charset="0"/>
              </a:rPr>
              <a:t> – pavasarį ir rudenį. </a:t>
            </a:r>
          </a:p>
          <a:p>
            <a:pPr algn="just"/>
            <a:r>
              <a:rPr lang="lt-LT" dirty="0">
                <a:latin typeface="Times New Roman" panose="02020603050405020304" pitchFamily="18" charset="0"/>
                <a:cs typeface="Times New Roman" panose="02020603050405020304" pitchFamily="18" charset="0"/>
              </a:rPr>
              <a:t>Žvyruotų kelių dulkėtumas ir laistymo problema.</a:t>
            </a:r>
          </a:p>
          <a:p>
            <a:pPr algn="just"/>
            <a:endParaRPr lang="lt-LT" b="1" dirty="0">
              <a:latin typeface="Times New Roman" panose="02020603050405020304" pitchFamily="18" charset="0"/>
              <a:cs typeface="Times New Roman" panose="02020603050405020304" pitchFamily="18" charset="0"/>
            </a:endParaRPr>
          </a:p>
          <a:p>
            <a:pPr algn="just"/>
            <a:r>
              <a:rPr lang="lt-LT" b="1" dirty="0">
                <a:latin typeface="Times New Roman" panose="02020603050405020304" pitchFamily="18" charset="0"/>
                <a:cs typeface="Times New Roman" panose="02020603050405020304" pitchFamily="18" charset="0"/>
              </a:rPr>
              <a:t>Sukurtas Kauno miesto pralaidų žemėlapis. </a:t>
            </a:r>
          </a:p>
        </p:txBody>
      </p:sp>
      <p:sp>
        <p:nvSpPr>
          <p:cNvPr id="15" name="Stačiakampis 14"/>
          <p:cNvSpPr/>
          <p:nvPr/>
        </p:nvSpPr>
        <p:spPr>
          <a:xfrm>
            <a:off x="1316476" y="4749315"/>
            <a:ext cx="8589524" cy="1754326"/>
          </a:xfrm>
          <a:prstGeom prst="rect">
            <a:avLst/>
          </a:prstGeom>
        </p:spPr>
        <p:txBody>
          <a:bodyPr wrap="square">
            <a:spAutoFit/>
          </a:bodyPr>
          <a:lstStyle/>
          <a:p>
            <a:pPr algn="just"/>
            <a:r>
              <a:rPr lang="lt-LT" dirty="0" smtClean="0">
                <a:latin typeface="Times New Roman" panose="02020603050405020304" pitchFamily="18" charset="0"/>
                <a:cs typeface="Times New Roman" panose="02020603050405020304" pitchFamily="18" charset="0"/>
              </a:rPr>
              <a:t>2023 </a:t>
            </a:r>
            <a:r>
              <a:rPr lang="lt-LT" dirty="0">
                <a:latin typeface="Times New Roman" panose="02020603050405020304" pitchFamily="18" charset="0"/>
                <a:cs typeface="Times New Roman" panose="02020603050405020304" pitchFamily="18" charset="0"/>
              </a:rPr>
              <a:t>buvo </a:t>
            </a:r>
            <a:r>
              <a:rPr lang="en-US" dirty="0" err="1" smtClean="0">
                <a:latin typeface="Times New Roman" panose="02020603050405020304" pitchFamily="18" charset="0"/>
                <a:cs typeface="Times New Roman" panose="02020603050405020304" pitchFamily="18" charset="0"/>
              </a:rPr>
              <a:t>i</a:t>
            </a:r>
            <a:r>
              <a:rPr lang="lt-LT" dirty="0" smtClean="0">
                <a:latin typeface="Times New Roman" panose="02020603050405020304" pitchFamily="18" charset="0"/>
                <a:cs typeface="Times New Roman" panose="02020603050405020304" pitchFamily="18" charset="0"/>
              </a:rPr>
              <a:t>š</a:t>
            </a:r>
            <a:r>
              <a:rPr lang="en-US" dirty="0" err="1" smtClean="0">
                <a:latin typeface="Times New Roman" panose="02020603050405020304" pitchFamily="18" charset="0"/>
                <a:cs typeface="Times New Roman" panose="02020603050405020304" pitchFamily="18" charset="0"/>
              </a:rPr>
              <a:t>duoti</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leidimai</a:t>
            </a:r>
            <a:r>
              <a:rPr lang="en-US" dirty="0">
                <a:latin typeface="Times New Roman" panose="02020603050405020304" pitchFamily="18" charset="0"/>
                <a:cs typeface="Times New Roman" panose="02020603050405020304" pitchFamily="18" charset="0"/>
              </a:rPr>
              <a:t> ir </a:t>
            </a:r>
            <a:r>
              <a:rPr lang="lt-LT" dirty="0">
                <a:latin typeface="Times New Roman" panose="02020603050405020304" pitchFamily="18" charset="0"/>
                <a:cs typeface="Times New Roman" panose="02020603050405020304" pitchFamily="18" charset="0"/>
              </a:rPr>
              <a:t>vykdomi </a:t>
            </a:r>
            <a:r>
              <a:rPr lang="lt-LT" b="1" dirty="0">
                <a:latin typeface="Times New Roman" panose="02020603050405020304" pitchFamily="18" charset="0"/>
                <a:cs typeface="Times New Roman" panose="02020603050405020304" pitchFamily="18" charset="0"/>
              </a:rPr>
              <a:t>75 </a:t>
            </a:r>
            <a:r>
              <a:rPr lang="en-US" b="1" dirty="0" err="1">
                <a:latin typeface="Times New Roman" panose="02020603050405020304" pitchFamily="18" charset="0"/>
                <a:cs typeface="Times New Roman" panose="02020603050405020304" pitchFamily="18" charset="0"/>
              </a:rPr>
              <a:t>valstybin</a:t>
            </a:r>
            <a:r>
              <a:rPr lang="lt-LT" b="1" dirty="0">
                <a:latin typeface="Times New Roman" panose="02020603050405020304" pitchFamily="18" charset="0"/>
                <a:cs typeface="Times New Roman" panose="02020603050405020304" pitchFamily="18" charset="0"/>
              </a:rPr>
              <a:t>ė</a:t>
            </a:r>
            <a:r>
              <a:rPr lang="en-US" b="1" dirty="0">
                <a:latin typeface="Times New Roman" panose="02020603050405020304" pitchFamily="18" charset="0"/>
                <a:cs typeface="Times New Roman" panose="02020603050405020304" pitchFamily="18" charset="0"/>
              </a:rPr>
              <a:t>s</a:t>
            </a:r>
            <a:r>
              <a:rPr lang="lt-LT" b="1" dirty="0">
                <a:latin typeface="Times New Roman" panose="02020603050405020304" pitchFamily="18" charset="0"/>
                <a:cs typeface="Times New Roman" panose="02020603050405020304" pitchFamily="18" charset="0"/>
              </a:rPr>
              <a:t> ž</a:t>
            </a:r>
            <a:r>
              <a:rPr lang="en-US" b="1" dirty="0" err="1">
                <a:latin typeface="Times New Roman" panose="02020603050405020304" pitchFamily="18" charset="0"/>
                <a:cs typeface="Times New Roman" panose="02020603050405020304" pitchFamily="18" charset="0"/>
              </a:rPr>
              <a:t>em</a:t>
            </a:r>
            <a:r>
              <a:rPr lang="lt-LT" b="1" dirty="0">
                <a:latin typeface="Times New Roman" panose="02020603050405020304" pitchFamily="18" charset="0"/>
                <a:cs typeface="Times New Roman" panose="02020603050405020304" pitchFamily="18" charset="0"/>
              </a:rPr>
              <a:t>ė</a:t>
            </a:r>
            <a:r>
              <a:rPr lang="en-US" b="1" dirty="0">
                <a:latin typeface="Times New Roman" panose="02020603050405020304" pitchFamily="18" charset="0"/>
                <a:cs typeface="Times New Roman" panose="02020603050405020304" pitchFamily="18" charset="0"/>
              </a:rPr>
              <a:t>s </a:t>
            </a:r>
            <a:r>
              <a:rPr lang="lt-LT" b="1" dirty="0">
                <a:latin typeface="Times New Roman" panose="02020603050405020304" pitchFamily="18" charset="0"/>
                <a:cs typeface="Times New Roman" panose="02020603050405020304" pitchFamily="18" charset="0"/>
              </a:rPr>
              <a:t>kasimo darbai.</a:t>
            </a:r>
          </a:p>
          <a:p>
            <a:pPr algn="just"/>
            <a:r>
              <a:rPr lang="lt-LT" dirty="0">
                <a:latin typeface="Times New Roman" panose="02020603050405020304" pitchFamily="18" charset="0"/>
                <a:cs typeface="Times New Roman" panose="02020603050405020304" pitchFamily="18" charset="0"/>
              </a:rPr>
              <a:t>Pateikti 7 žodiniai įspėjimai dėl statybvietės atitvarų ir nešvarių transporto priemonių ratų išvažiuojant iš darbo vietų. 3 kasinėjimo darbai patvirtinti po įpareigojimo pakartotinai pašalinti kasimo defektus. </a:t>
            </a:r>
          </a:p>
          <a:p>
            <a:pPr algn="just"/>
            <a:r>
              <a:rPr lang="lt-LT" dirty="0">
                <a:latin typeface="Times New Roman" panose="02020603050405020304" pitchFamily="18" charset="0"/>
                <a:cs typeface="Times New Roman" panose="02020603050405020304" pitchFamily="18" charset="0"/>
              </a:rPr>
              <a:t>Surašyti 3 administracinių nusižengimų protokolai ir paskirtos baudos už Kauno miesto Tvarkymo ir švaros taisyklių pažeidimus.</a:t>
            </a:r>
          </a:p>
        </p:txBody>
      </p:sp>
      <p:pic>
        <p:nvPicPr>
          <p:cNvPr id="5" name="Paveikslėlis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248" y="914399"/>
            <a:ext cx="2665549" cy="3547533"/>
          </a:xfrm>
          <a:prstGeom prst="rect">
            <a:avLst/>
          </a:prstGeom>
        </p:spPr>
      </p:pic>
    </p:spTree>
    <p:extLst>
      <p:ext uri="{BB962C8B-B14F-4D97-AF65-F5344CB8AC3E}">
        <p14:creationId xmlns:p14="http://schemas.microsoft.com/office/powerpoint/2010/main" val="2508212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2000" tmFilter="0, 0; .2, .5; .8, .5; 1, 0"/>
                                        <p:tgtEl>
                                          <p:spTgt spid="2"/>
                                        </p:tgtEl>
                                      </p:cBhvr>
                                    </p:animEffect>
                                    <p:animScale>
                                      <p:cBhvr>
                                        <p:cTn id="7" dur="100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0" fill="hold"/>
                                        <p:tgtEl>
                                          <p:spTgt spid="15"/>
                                        </p:tgtEl>
                                        <p:attrNameLst>
                                          <p:attrName>ppt_x</p:attrName>
                                        </p:attrNameLst>
                                      </p:cBhvr>
                                      <p:tavLst>
                                        <p:tav tm="0">
                                          <p:val>
                                            <p:strVal val="1+#ppt_w/2"/>
                                          </p:val>
                                        </p:tav>
                                        <p:tav tm="100000">
                                          <p:val>
                                            <p:strVal val="#ppt_x"/>
                                          </p:val>
                                        </p:tav>
                                      </p:tavLst>
                                    </p:anim>
                                    <p:anim calcmode="lin" valueType="num">
                                      <p:cBhvr additive="base">
                                        <p:cTn id="18" dur="5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56408" y="1803258"/>
            <a:ext cx="3727859" cy="3139321"/>
          </a:xfrm>
          <a:prstGeom prst="rect">
            <a:avLst/>
          </a:prstGeom>
          <a:noFill/>
        </p:spPr>
        <p:txBody>
          <a:bodyPr wrap="square" rtlCol="0">
            <a:spAutoFit/>
          </a:bodyPr>
          <a:lstStyle/>
          <a:p>
            <a:pPr algn="just"/>
            <a:r>
              <a:rPr lang="lt-LT" sz="2200" b="1" dirty="0">
                <a:latin typeface="Times New Roman" panose="02020603050405020304" pitchFamily="18" charset="0"/>
                <a:cs typeface="Times New Roman" panose="02020603050405020304" pitchFamily="18" charset="0"/>
              </a:rPr>
              <a:t>2023 metais </a:t>
            </a:r>
            <a:r>
              <a:rPr lang="lt-LT" sz="2200" dirty="0">
                <a:latin typeface="Times New Roman" panose="02020603050405020304" pitchFamily="18" charset="0"/>
                <a:cs typeface="Times New Roman" panose="02020603050405020304" pitchFamily="18" charset="0"/>
              </a:rPr>
              <a:t>buvo pradėta statyti ir jau beveik užbaigta nauja ir moderni sporto ir vaikų žaidimo aikštelė su krepšinio aikštele prie </a:t>
            </a:r>
            <a:r>
              <a:rPr lang="lt-LT" sz="2200" b="1" dirty="0">
                <a:latin typeface="Times New Roman" panose="02020603050405020304" pitchFamily="18" charset="0"/>
                <a:cs typeface="Times New Roman" panose="02020603050405020304" pitchFamily="18" charset="0"/>
              </a:rPr>
              <a:t>Stoties g. 18</a:t>
            </a:r>
            <a:r>
              <a:rPr lang="lt-LT" sz="2200" dirty="0">
                <a:latin typeface="Times New Roman" panose="02020603050405020304" pitchFamily="18" charset="0"/>
                <a:cs typeface="Times New Roman" panose="02020603050405020304" pitchFamily="18" charset="0"/>
              </a:rPr>
              <a:t>. </a:t>
            </a:r>
          </a:p>
          <a:p>
            <a:pPr algn="just"/>
            <a:endParaRPr lang="lt-LT" sz="2200" dirty="0">
              <a:latin typeface="Times New Roman" panose="02020603050405020304" pitchFamily="18" charset="0"/>
              <a:cs typeface="Times New Roman" panose="02020603050405020304" pitchFamily="18" charset="0"/>
            </a:endParaRPr>
          </a:p>
          <a:p>
            <a:pPr algn="just"/>
            <a:r>
              <a:rPr lang="lt-LT" sz="2200" dirty="0">
                <a:latin typeface="Times New Roman" panose="02020603050405020304" pitchFamily="18" charset="0"/>
                <a:cs typeface="Times New Roman" panose="02020603050405020304" pitchFamily="18" charset="0"/>
              </a:rPr>
              <a:t>Pradėti atnaujinimo darbai </a:t>
            </a:r>
            <a:r>
              <a:rPr lang="lt-LT" sz="2200" b="1" dirty="0">
                <a:latin typeface="Times New Roman" panose="02020603050405020304" pitchFamily="18" charset="0"/>
                <a:cs typeface="Times New Roman" panose="02020603050405020304" pitchFamily="18" charset="0"/>
              </a:rPr>
              <a:t>Guobų gatvės </a:t>
            </a:r>
            <a:r>
              <a:rPr lang="lt-LT" sz="2200" dirty="0">
                <a:latin typeface="Times New Roman" panose="02020603050405020304" pitchFamily="18" charset="0"/>
                <a:cs typeface="Times New Roman" panose="02020603050405020304" pitchFamily="18" charset="0"/>
              </a:rPr>
              <a:t>aikštelėje. </a:t>
            </a:r>
            <a:endParaRPr lang="lt-LT" sz="2200" dirty="0"/>
          </a:p>
        </p:txBody>
      </p:sp>
      <p:pic>
        <p:nvPicPr>
          <p:cNvPr id="4" name="Paveikslėlis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518" y="1092058"/>
            <a:ext cx="4982955" cy="5486400"/>
          </a:xfrm>
          <a:prstGeom prst="rect">
            <a:avLst/>
          </a:prstGeom>
        </p:spPr>
      </p:pic>
      <p:sp>
        <p:nvSpPr>
          <p:cNvPr id="7" name="TextBox 6"/>
          <p:cNvSpPr txBox="1"/>
          <p:nvPr/>
        </p:nvSpPr>
        <p:spPr>
          <a:xfrm>
            <a:off x="2396068" y="240197"/>
            <a:ext cx="7188199" cy="461665"/>
          </a:xfrm>
          <a:prstGeom prst="rect">
            <a:avLst/>
          </a:prstGeom>
          <a:noFill/>
        </p:spPr>
        <p:txBody>
          <a:bodyPr wrap="square" rtlCol="0">
            <a:spAutoFit/>
          </a:bodyPr>
          <a:lstStyle/>
          <a:p>
            <a:r>
              <a:rPr lang="lt-LT" sz="2400" b="1" dirty="0" smtClean="0">
                <a:latin typeface="Times New Roman" panose="02020603050405020304" pitchFamily="18" charset="0"/>
                <a:cs typeface="Times New Roman" panose="02020603050405020304" pitchFamily="18" charset="0"/>
              </a:rPr>
              <a:t>SPORTO IR VAIKŲ ŽAIDIMŲ AIKŠTELĖS </a:t>
            </a:r>
            <a:endParaRPr lang="lt-LT"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333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200" fill="hold">
                                          <p:stCondLst>
                                            <p:cond delay="0"/>
                                          </p:stCondLst>
                                        </p:cTn>
                                        <p:tgtEl>
                                          <p:spTgt spid="7"/>
                                        </p:tgtEl>
                                        <p:attrNameLst>
                                          <p:attrName>r</p:attrName>
                                        </p:attrNameLst>
                                      </p:cBhvr>
                                    </p:animRot>
                                    <p:animRot by="-240000">
                                      <p:cBhvr>
                                        <p:cTn id="7" dur="400" fill="hold">
                                          <p:stCondLst>
                                            <p:cond delay="400"/>
                                          </p:stCondLst>
                                        </p:cTn>
                                        <p:tgtEl>
                                          <p:spTgt spid="7"/>
                                        </p:tgtEl>
                                        <p:attrNameLst>
                                          <p:attrName>r</p:attrName>
                                        </p:attrNameLst>
                                      </p:cBhvr>
                                    </p:animRot>
                                    <p:animRot by="240000">
                                      <p:cBhvr>
                                        <p:cTn id="8" dur="400" fill="hold">
                                          <p:stCondLst>
                                            <p:cond delay="800"/>
                                          </p:stCondLst>
                                        </p:cTn>
                                        <p:tgtEl>
                                          <p:spTgt spid="7"/>
                                        </p:tgtEl>
                                        <p:attrNameLst>
                                          <p:attrName>r</p:attrName>
                                        </p:attrNameLst>
                                      </p:cBhvr>
                                    </p:animRot>
                                    <p:animRot by="-240000">
                                      <p:cBhvr>
                                        <p:cTn id="9" dur="400" fill="hold">
                                          <p:stCondLst>
                                            <p:cond delay="1200"/>
                                          </p:stCondLst>
                                        </p:cTn>
                                        <p:tgtEl>
                                          <p:spTgt spid="7"/>
                                        </p:tgtEl>
                                        <p:attrNameLst>
                                          <p:attrName>r</p:attrName>
                                        </p:attrNameLst>
                                      </p:cBhvr>
                                    </p:animRot>
                                    <p:animRot by="120000">
                                      <p:cBhvr>
                                        <p:cTn id="10" dur="400" fill="hold">
                                          <p:stCondLst>
                                            <p:cond delay="16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iterate type="wd">
                                    <p:tmPct val="10000"/>
                                  </p:iterate>
                                  <p:childTnLst>
                                    <p:set>
                                      <p:cBhvr>
                                        <p:cTn id="19" dur="1" fill="hold">
                                          <p:stCondLst>
                                            <p:cond delay="0"/>
                                          </p:stCondLst>
                                        </p:cTn>
                                        <p:tgtEl>
                                          <p:spTgt spid="2"/>
                                        </p:tgtEl>
                                        <p:attrNameLst>
                                          <p:attrName>style.visibility</p:attrName>
                                        </p:attrNameLst>
                                      </p:cBhvr>
                                      <p:to>
                                        <p:strVal val="visible"/>
                                      </p:to>
                                    </p:set>
                                    <p:animEffect transition="in" filter="wipe(down)">
                                      <p:cBhvr>
                                        <p:cTn id="20" dur="580">
                                          <p:stCondLst>
                                            <p:cond delay="0"/>
                                          </p:stCondLst>
                                        </p:cTn>
                                        <p:tgtEl>
                                          <p:spTgt spid="2"/>
                                        </p:tgtEl>
                                      </p:cBhvr>
                                    </p:animEffect>
                                    <p:anim calcmode="lin" valueType="num">
                                      <p:cBhvr>
                                        <p:cTn id="2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6" dur="26">
                                          <p:stCondLst>
                                            <p:cond delay="650"/>
                                          </p:stCondLst>
                                        </p:cTn>
                                        <p:tgtEl>
                                          <p:spTgt spid="2"/>
                                        </p:tgtEl>
                                      </p:cBhvr>
                                      <p:to x="100000" y="60000"/>
                                    </p:animScale>
                                    <p:animScale>
                                      <p:cBhvr>
                                        <p:cTn id="27" dur="166" decel="50000">
                                          <p:stCondLst>
                                            <p:cond delay="676"/>
                                          </p:stCondLst>
                                        </p:cTn>
                                        <p:tgtEl>
                                          <p:spTgt spid="2"/>
                                        </p:tgtEl>
                                      </p:cBhvr>
                                      <p:to x="100000" y="100000"/>
                                    </p:animScale>
                                    <p:animScale>
                                      <p:cBhvr>
                                        <p:cTn id="28" dur="26">
                                          <p:stCondLst>
                                            <p:cond delay="1312"/>
                                          </p:stCondLst>
                                        </p:cTn>
                                        <p:tgtEl>
                                          <p:spTgt spid="2"/>
                                        </p:tgtEl>
                                      </p:cBhvr>
                                      <p:to x="100000" y="80000"/>
                                    </p:animScale>
                                    <p:animScale>
                                      <p:cBhvr>
                                        <p:cTn id="29" dur="166" decel="50000">
                                          <p:stCondLst>
                                            <p:cond delay="1338"/>
                                          </p:stCondLst>
                                        </p:cTn>
                                        <p:tgtEl>
                                          <p:spTgt spid="2"/>
                                        </p:tgtEl>
                                      </p:cBhvr>
                                      <p:to x="100000" y="100000"/>
                                    </p:animScale>
                                    <p:animScale>
                                      <p:cBhvr>
                                        <p:cTn id="30" dur="26">
                                          <p:stCondLst>
                                            <p:cond delay="1642"/>
                                          </p:stCondLst>
                                        </p:cTn>
                                        <p:tgtEl>
                                          <p:spTgt spid="2"/>
                                        </p:tgtEl>
                                      </p:cBhvr>
                                      <p:to x="100000" y="90000"/>
                                    </p:animScale>
                                    <p:animScale>
                                      <p:cBhvr>
                                        <p:cTn id="31" dur="166" decel="50000">
                                          <p:stCondLst>
                                            <p:cond delay="1668"/>
                                          </p:stCondLst>
                                        </p:cTn>
                                        <p:tgtEl>
                                          <p:spTgt spid="2"/>
                                        </p:tgtEl>
                                      </p:cBhvr>
                                      <p:to x="100000" y="100000"/>
                                    </p:animScale>
                                    <p:animScale>
                                      <p:cBhvr>
                                        <p:cTn id="32" dur="26">
                                          <p:stCondLst>
                                            <p:cond delay="1808"/>
                                          </p:stCondLst>
                                        </p:cTn>
                                        <p:tgtEl>
                                          <p:spTgt spid="2"/>
                                        </p:tgtEl>
                                      </p:cBhvr>
                                      <p:to x="100000" y="95000"/>
                                    </p:animScale>
                                    <p:animScale>
                                      <p:cBhvr>
                                        <p:cTn id="33"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4666" y="952753"/>
            <a:ext cx="5003802" cy="1754326"/>
          </a:xfrm>
          <a:prstGeom prst="rect">
            <a:avLst/>
          </a:prstGeom>
          <a:noFill/>
        </p:spPr>
        <p:txBody>
          <a:bodyPr wrap="square" rtlCol="0">
            <a:spAutoFit/>
          </a:bodyPr>
          <a:lstStyle/>
          <a:p>
            <a:r>
              <a:rPr lang="lt-LT" dirty="0">
                <a:latin typeface="Times New Roman" panose="02020603050405020304" pitchFamily="18" charset="0"/>
                <a:cs typeface="Times New Roman" panose="02020603050405020304" pitchFamily="18" charset="0"/>
              </a:rPr>
              <a:t>2024 palanguojama tęsti sporto ir vaikų žaidimo aikštelės įrengimo darbus </a:t>
            </a:r>
            <a:r>
              <a:rPr lang="lt-LT" b="1" dirty="0">
                <a:latin typeface="Times New Roman" panose="02020603050405020304" pitchFamily="18" charset="0"/>
                <a:cs typeface="Times New Roman" panose="02020603050405020304" pitchFamily="18" charset="0"/>
              </a:rPr>
              <a:t>prie Stoties g. 18 </a:t>
            </a:r>
            <a:r>
              <a:rPr lang="lt-LT" dirty="0">
                <a:latin typeface="Times New Roman" panose="02020603050405020304" pitchFamily="18" charset="0"/>
                <a:cs typeface="Times New Roman" panose="02020603050405020304" pitchFamily="18" charset="0"/>
              </a:rPr>
              <a:t>(įrengti treniruoklius, aptvarkyti aplinką ir pan.). </a:t>
            </a:r>
          </a:p>
          <a:p>
            <a:endParaRPr lang="lt-LT" dirty="0">
              <a:latin typeface="Times New Roman" panose="02020603050405020304" pitchFamily="18" charset="0"/>
              <a:cs typeface="Times New Roman" panose="02020603050405020304" pitchFamily="18" charset="0"/>
            </a:endParaRPr>
          </a:p>
          <a:p>
            <a:r>
              <a:rPr lang="lt-LT" dirty="0">
                <a:latin typeface="Times New Roman" panose="02020603050405020304" pitchFamily="18" charset="0"/>
                <a:cs typeface="Times New Roman" panose="02020603050405020304" pitchFamily="18" charset="0"/>
              </a:rPr>
              <a:t>Taip pat planuojam pastatyti mini sporto ir vaikų žaidimo aikštelę </a:t>
            </a:r>
            <a:r>
              <a:rPr lang="lt-LT" b="1" dirty="0">
                <a:latin typeface="Times New Roman" panose="02020603050405020304" pitchFamily="18" charset="0"/>
                <a:cs typeface="Times New Roman" panose="02020603050405020304" pitchFamily="18" charset="0"/>
              </a:rPr>
              <a:t>Vaivos g. 2B</a:t>
            </a:r>
            <a:r>
              <a:rPr lang="lt-LT" dirty="0">
                <a:latin typeface="Times New Roman" panose="02020603050405020304" pitchFamily="18" charset="0"/>
                <a:cs typeface="Times New Roman" panose="02020603050405020304" pitchFamily="18" charset="0"/>
              </a:rPr>
              <a:t>.</a:t>
            </a:r>
          </a:p>
        </p:txBody>
      </p:sp>
      <p:pic>
        <p:nvPicPr>
          <p:cNvPr id="3" name="Paveikslėlis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977" y="952753"/>
            <a:ext cx="2480733" cy="1662141"/>
          </a:xfrm>
          <a:prstGeom prst="rect">
            <a:avLst/>
          </a:prstGeom>
        </p:spPr>
      </p:pic>
      <p:sp>
        <p:nvSpPr>
          <p:cNvPr id="4" name="TextBox 3"/>
          <p:cNvSpPr txBox="1"/>
          <p:nvPr/>
        </p:nvSpPr>
        <p:spPr>
          <a:xfrm>
            <a:off x="2768599" y="269950"/>
            <a:ext cx="5359400" cy="369332"/>
          </a:xfrm>
          <a:prstGeom prst="rect">
            <a:avLst/>
          </a:prstGeom>
          <a:noFill/>
        </p:spPr>
        <p:txBody>
          <a:bodyPr wrap="square" rtlCol="0">
            <a:spAutoFit/>
          </a:bodyPr>
          <a:lstStyle/>
          <a:p>
            <a:r>
              <a:rPr lang="lt-LT" b="1" dirty="0">
                <a:latin typeface="Times New Roman" panose="02020603050405020304" pitchFamily="18" charset="0"/>
                <a:cs typeface="Times New Roman" panose="02020603050405020304" pitchFamily="18" charset="0"/>
              </a:rPr>
              <a:t>SPORTO IR VAIKŲ ŽAIDIMŲ </a:t>
            </a:r>
            <a:r>
              <a:rPr lang="lt-LT" b="1" dirty="0" smtClean="0">
                <a:latin typeface="Times New Roman" panose="02020603050405020304" pitchFamily="18" charset="0"/>
                <a:cs typeface="Times New Roman" panose="02020603050405020304" pitchFamily="18" charset="0"/>
              </a:rPr>
              <a:t>AIKŠTELĖS</a:t>
            </a:r>
            <a:endParaRPr lang="lt-LT" b="1" dirty="0">
              <a:latin typeface="Times New Roman" panose="02020603050405020304" pitchFamily="18" charset="0"/>
              <a:cs typeface="Times New Roman" panose="02020603050405020304" pitchFamily="18" charset="0"/>
            </a:endParaRPr>
          </a:p>
        </p:txBody>
      </p:sp>
      <p:pic>
        <p:nvPicPr>
          <p:cNvPr id="7" name="Paveikslėlis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665" y="2872504"/>
            <a:ext cx="7620000" cy="3660705"/>
          </a:xfrm>
          <a:prstGeom prst="rect">
            <a:avLst/>
          </a:prstGeom>
        </p:spPr>
      </p:pic>
    </p:spTree>
    <p:extLst>
      <p:ext uri="{BB962C8B-B14F-4D97-AF65-F5344CB8AC3E}">
        <p14:creationId xmlns:p14="http://schemas.microsoft.com/office/powerpoint/2010/main" val="183959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000" fill="hold"/>
                                        <p:tgtEl>
                                          <p:spTgt spid="4"/>
                                        </p:tgtEl>
                                      </p:cBhvr>
                                      <p:by x="150000" y="150000"/>
                                    </p:animScale>
                                  </p:childTnLst>
                                </p:cTn>
                              </p:par>
                              <p:par>
                                <p:cTn id="7" presetID="32" presetClass="emph" presetSubtype="0" fill="remove" nodeType="withEffect">
                                  <p:stCondLst>
                                    <p:cond delay="1500"/>
                                  </p:stCondLst>
                                  <p:childTnLst>
                                    <p:animRot by="120000">
                                      <p:cBhvr>
                                        <p:cTn id="8" dur="100" fill="hold">
                                          <p:stCondLst>
                                            <p:cond delay="0"/>
                                          </p:stCondLst>
                                        </p:cTn>
                                        <p:tgtEl>
                                          <p:spTgt spid="3"/>
                                        </p:tgtEl>
                                        <p:attrNameLst>
                                          <p:attrName>r</p:attrName>
                                        </p:attrNameLst>
                                      </p:cBhvr>
                                    </p:animRot>
                                    <p:animRot by="-240000">
                                      <p:cBhvr>
                                        <p:cTn id="9" dur="200" fill="hold">
                                          <p:stCondLst>
                                            <p:cond delay="200"/>
                                          </p:stCondLst>
                                        </p:cTn>
                                        <p:tgtEl>
                                          <p:spTgt spid="3"/>
                                        </p:tgtEl>
                                        <p:attrNameLst>
                                          <p:attrName>r</p:attrName>
                                        </p:attrNameLst>
                                      </p:cBhvr>
                                    </p:animRot>
                                    <p:animRot by="240000">
                                      <p:cBhvr>
                                        <p:cTn id="10" dur="200" fill="hold">
                                          <p:stCondLst>
                                            <p:cond delay="400"/>
                                          </p:stCondLst>
                                        </p:cTn>
                                        <p:tgtEl>
                                          <p:spTgt spid="3"/>
                                        </p:tgtEl>
                                        <p:attrNameLst>
                                          <p:attrName>r</p:attrName>
                                        </p:attrNameLst>
                                      </p:cBhvr>
                                    </p:animRot>
                                    <p:animRot by="-240000">
                                      <p:cBhvr>
                                        <p:cTn id="11" dur="200" fill="hold">
                                          <p:stCondLst>
                                            <p:cond delay="600"/>
                                          </p:stCondLst>
                                        </p:cTn>
                                        <p:tgtEl>
                                          <p:spTgt spid="3"/>
                                        </p:tgtEl>
                                        <p:attrNameLst>
                                          <p:attrName>r</p:attrName>
                                        </p:attrNameLst>
                                      </p:cBhvr>
                                    </p:animRot>
                                    <p:animRot by="120000">
                                      <p:cBhvr>
                                        <p:cTn id="12" dur="200" fill="hold">
                                          <p:stCondLst>
                                            <p:cond delay="800"/>
                                          </p:stCondLst>
                                        </p:cTn>
                                        <p:tgtEl>
                                          <p:spTgt spid="3"/>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2000" fill="hold"/>
                                        <p:tgtEl>
                                          <p:spTgt spid="2"/>
                                        </p:tgtEl>
                                        <p:attrNameLst>
                                          <p:attrName>ppt_x</p:attrName>
                                        </p:attrNameLst>
                                      </p:cBhvr>
                                      <p:tavLst>
                                        <p:tav tm="0">
                                          <p:val>
                                            <p:strVal val="0-#ppt_w/2"/>
                                          </p:val>
                                        </p:tav>
                                        <p:tav tm="100000">
                                          <p:val>
                                            <p:strVal val="#ppt_x"/>
                                          </p:val>
                                        </p:tav>
                                      </p:tavLst>
                                    </p:anim>
                                    <p:anim calcmode="lin" valueType="num">
                                      <p:cBhvr additive="base">
                                        <p:cTn id="1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1"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4)">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theme/theme1.xml><?xml version="1.0" encoding="utf-8"?>
<a:theme xmlns:a="http://schemas.openxmlformats.org/drawingml/2006/main" name="Šnabždesys">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docProps/app.xml><?xml version="1.0" encoding="utf-8"?>
<Properties xmlns="http://schemas.openxmlformats.org/officeDocument/2006/extended-properties" xmlns:vt="http://schemas.openxmlformats.org/officeDocument/2006/docPropsVTypes">
  <Template>Wisp</Template>
  <TotalTime>9471</TotalTime>
  <Words>821</Words>
  <Application>Microsoft Office PowerPoint</Application>
  <PresentationFormat>A4 formatas (210 x 297 mm)</PresentationFormat>
  <Paragraphs>79</Paragraphs>
  <Slides>17</Slides>
  <Notes>0</Notes>
  <HiddenSlides>0</HiddenSlides>
  <MMClips>0</MMClips>
  <ScaleCrop>false</ScaleCrop>
  <HeadingPairs>
    <vt:vector size="6" baseType="variant">
      <vt:variant>
        <vt:lpstr>Naudojami šriftai</vt:lpstr>
      </vt:variant>
      <vt:variant>
        <vt:i4>7</vt:i4>
      </vt:variant>
      <vt:variant>
        <vt:lpstr>Tema</vt:lpstr>
      </vt:variant>
      <vt:variant>
        <vt:i4>1</vt:i4>
      </vt:variant>
      <vt:variant>
        <vt:lpstr>Skaidrių pavadinimai</vt:lpstr>
      </vt:variant>
      <vt:variant>
        <vt:i4>17</vt:i4>
      </vt:variant>
    </vt:vector>
  </HeadingPairs>
  <TitlesOfParts>
    <vt:vector size="25" baseType="lpstr">
      <vt:lpstr>Arial</vt:lpstr>
      <vt:lpstr>Bookman Old Style</vt:lpstr>
      <vt:lpstr>Calisto MT</vt:lpstr>
      <vt:lpstr>Century Gothic</vt:lpstr>
      <vt:lpstr>Times New Roman</vt:lpstr>
      <vt:lpstr>Wingdings</vt:lpstr>
      <vt:lpstr>Wingdings 3</vt:lpstr>
      <vt:lpstr>Šnabždesys</vt:lpstr>
      <vt:lpstr>„PowerPoint“ pateiktis</vt:lpstr>
      <vt:lpstr>„PowerPoint“ pateiktis</vt:lpstr>
      <vt:lpstr>„PowerPoint“ pateiktis</vt:lpstr>
      <vt:lpstr>  </vt:lpstr>
      <vt:lpstr>„PowerPoint“ pateiktis</vt:lpstr>
      <vt:lpstr>ViešųJŲ erdvių tvarkymas IR PRIEŽIŪRA </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pateiktis</dc:title>
  <dc:creator>Almantas Tuminauskas</dc:creator>
  <cp:lastModifiedBy>Vytautas Bakša</cp:lastModifiedBy>
  <cp:revision>516</cp:revision>
  <cp:lastPrinted>2022-02-04T09:48:23Z</cp:lastPrinted>
  <dcterms:created xsi:type="dcterms:W3CDTF">2020-02-19T13:57:28Z</dcterms:created>
  <dcterms:modified xsi:type="dcterms:W3CDTF">2024-02-14T09:47:52Z</dcterms:modified>
</cp:coreProperties>
</file>