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</p:sldMasterIdLst>
  <p:notesMasterIdLst>
    <p:notesMasterId r:id="rId36"/>
  </p:notesMasterIdLst>
  <p:handoutMasterIdLst>
    <p:handoutMasterId r:id="rId37"/>
  </p:handoutMasterIdLst>
  <p:sldIdLst>
    <p:sldId id="511" r:id="rId2"/>
    <p:sldId id="660" r:id="rId3"/>
    <p:sldId id="683" r:id="rId4"/>
    <p:sldId id="665" r:id="rId5"/>
    <p:sldId id="684" r:id="rId6"/>
    <p:sldId id="685" r:id="rId7"/>
    <p:sldId id="696" r:id="rId8"/>
    <p:sldId id="695" r:id="rId9"/>
    <p:sldId id="742" r:id="rId10"/>
    <p:sldId id="711" r:id="rId11"/>
    <p:sldId id="664" r:id="rId12"/>
    <p:sldId id="681" r:id="rId13"/>
    <p:sldId id="692" r:id="rId14"/>
    <p:sldId id="671" r:id="rId15"/>
    <p:sldId id="691" r:id="rId16"/>
    <p:sldId id="682" r:id="rId17"/>
    <p:sldId id="723" r:id="rId18"/>
    <p:sldId id="715" r:id="rId19"/>
    <p:sldId id="721" r:id="rId20"/>
    <p:sldId id="737" r:id="rId21"/>
    <p:sldId id="738" r:id="rId22"/>
    <p:sldId id="739" r:id="rId23"/>
    <p:sldId id="740" r:id="rId24"/>
    <p:sldId id="688" r:id="rId25"/>
    <p:sldId id="689" r:id="rId26"/>
    <p:sldId id="733" r:id="rId27"/>
    <p:sldId id="734" r:id="rId28"/>
    <p:sldId id="709" r:id="rId29"/>
    <p:sldId id="712" r:id="rId30"/>
    <p:sldId id="727" r:id="rId31"/>
    <p:sldId id="735" r:id="rId32"/>
    <p:sldId id="736" r:id="rId33"/>
    <p:sldId id="700" r:id="rId34"/>
    <p:sldId id="725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7A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5057" autoAdjust="0"/>
  </p:normalViewPr>
  <p:slideViewPr>
    <p:cSldViewPr>
      <p:cViewPr>
        <p:scale>
          <a:sx n="118" d="100"/>
          <a:sy n="118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l01.kaunas.lt\ramumar\pa&#382;angos%20ataskaitai%202022\Mokini&#371;%20skai&#269;ius%202016-202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fl01.kaunas.lt\ramumar\PUPP\2022\LIETUVI&#370;%20sav_rezultatai_pupp_rez%20(5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fl01.kaunas.lt\jurgkaci\L&#279;&#353;os%202022\Palyginimai%202019-2022\BUM%20l&#279;&#353;os%202019-202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Relationship Id="rId4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fl01.kaunas.lt\ramumar\eNMPP\2022\4%20NMPP%20savivaldyb&#279;s%20ataskai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10.230.56.79\ramumar\eNMPP\2022\Kopija%20921603%206%20NMPP%20savivaldyb&#279;s%20ataskai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10.230.56.79\ramumar\eNMPP\2022\Kopija%20921603%208%20NMPP%20savivaldyb&#279;s%20ataskai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10.230.56.79\ramumar\PUPP\2022\LIETUVI&#370;%20sav_rezultatai_pupp_rez%20(5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11522659676642E-2"/>
          <c:y val="3.7637011443503794E-2"/>
          <c:w val="0.89035296724223412"/>
          <c:h val="0.8771593101068553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Lapas1!$D$39:$D$45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Lapas1!$E$39:$E$45</c:f>
              <c:numCache>
                <c:formatCode>General</c:formatCode>
                <c:ptCount val="7"/>
                <c:pt idx="0">
                  <c:v>27609</c:v>
                </c:pt>
                <c:pt idx="1">
                  <c:v>28909</c:v>
                </c:pt>
                <c:pt idx="2">
                  <c:v>30221</c:v>
                </c:pt>
                <c:pt idx="3">
                  <c:v>31533</c:v>
                </c:pt>
                <c:pt idx="4">
                  <c:v>32130</c:v>
                </c:pt>
                <c:pt idx="5">
                  <c:v>32533</c:v>
                </c:pt>
                <c:pt idx="6">
                  <c:v>34060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92-4CE5-B109-8AEBA3FC08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7297536"/>
        <c:axId val="37615872"/>
      </c:scatterChart>
      <c:valAx>
        <c:axId val="37297536"/>
        <c:scaling>
          <c:orientation val="minMax"/>
          <c:max val="2022"/>
          <c:min val="201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7615872"/>
        <c:crosses val="autoZero"/>
        <c:crossBetween val="midCat"/>
      </c:valAx>
      <c:valAx>
        <c:axId val="37615872"/>
        <c:scaling>
          <c:orientation val="minMax"/>
          <c:min val="25000"/>
        </c:scaling>
        <c:delete val="1"/>
        <c:axPos val="l"/>
        <c:numFmt formatCode="General" sourceLinked="1"/>
        <c:majorTickMark val="none"/>
        <c:minorTickMark val="none"/>
        <c:tickLblPos val="nextTo"/>
        <c:crossAx val="37297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88680930370351E-2"/>
          <c:y val="0"/>
          <c:w val="0.91820493244075374"/>
          <c:h val="0.78205109820616425"/>
        </c:manualLayout>
      </c:layout>
      <c:lineChart>
        <c:grouping val="stacked"/>
        <c:varyColors val="0"/>
        <c:ser>
          <c:idx val="0"/>
          <c:order val="0"/>
          <c:tx>
            <c:strRef>
              <c:f>'[LIETUVIŲ sav_rezultatai_pupp_rez (5).xlsx]Atotrūkiai'!$D$30</c:f>
              <c:strCache>
                <c:ptCount val="1"/>
                <c:pt idx="0">
                  <c:v>Atotrūkis tarp dalykų 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9819864976242923E-2"/>
                  <c:y val="-2.6119831865550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64-4B98-A333-10784432F615}"/>
                </c:ext>
              </c:extLst>
            </c:dLbl>
            <c:dLbl>
              <c:idx val="19"/>
              <c:layout>
                <c:manualLayout>
                  <c:x val="-1.9311807731957533E-2"/>
                  <c:y val="-5.4137827802279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4-4B98-A333-10784432F61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'[LIETUVIŲ sav_rezultatai_pupp_rez (5).xlsx]Atotrūkiai'!$B$31:$B$53</c:f>
              <c:strCache>
                <c:ptCount val="23"/>
                <c:pt idx="0">
                  <c:v>G2</c:v>
                </c:pt>
                <c:pt idx="1">
                  <c:v>G19</c:v>
                </c:pt>
                <c:pt idx="2">
                  <c:v>G10</c:v>
                </c:pt>
                <c:pt idx="3">
                  <c:v>G20</c:v>
                </c:pt>
                <c:pt idx="4">
                  <c:v>G1</c:v>
                </c:pt>
                <c:pt idx="5">
                  <c:v>G6</c:v>
                </c:pt>
                <c:pt idx="6">
                  <c:v>G11</c:v>
                </c:pt>
                <c:pt idx="7">
                  <c:v>G4</c:v>
                </c:pt>
                <c:pt idx="8">
                  <c:v>G12</c:v>
                </c:pt>
                <c:pt idx="9">
                  <c:v>G17</c:v>
                </c:pt>
                <c:pt idx="10">
                  <c:v>G7</c:v>
                </c:pt>
                <c:pt idx="11">
                  <c:v>G8</c:v>
                </c:pt>
                <c:pt idx="12">
                  <c:v>G3</c:v>
                </c:pt>
                <c:pt idx="13">
                  <c:v>G5</c:v>
                </c:pt>
                <c:pt idx="14">
                  <c:v>G9</c:v>
                </c:pt>
                <c:pt idx="15">
                  <c:v>G16</c:v>
                </c:pt>
                <c:pt idx="16">
                  <c:v>G21</c:v>
                </c:pt>
                <c:pt idx="17">
                  <c:v>G15</c:v>
                </c:pt>
                <c:pt idx="18">
                  <c:v>G14</c:v>
                </c:pt>
                <c:pt idx="19">
                  <c:v>G13</c:v>
                </c:pt>
                <c:pt idx="20">
                  <c:v>G18</c:v>
                </c:pt>
                <c:pt idx="21">
                  <c:v>P1</c:v>
                </c:pt>
                <c:pt idx="22">
                  <c:v>MC1</c:v>
                </c:pt>
              </c:strCache>
            </c:strRef>
          </c:cat>
          <c:val>
            <c:numRef>
              <c:f>'[LIETUVIŲ sav_rezultatai_pupp_rez (5).xlsx]Atotrūkiai'!$D$31:$D$53</c:f>
              <c:numCache>
                <c:formatCode>0.00</c:formatCode>
                <c:ptCount val="23"/>
                <c:pt idx="0">
                  <c:v>34.47</c:v>
                </c:pt>
                <c:pt idx="1">
                  <c:v>29.31</c:v>
                </c:pt>
                <c:pt idx="2">
                  <c:v>25.889999999999993</c:v>
                </c:pt>
                <c:pt idx="3">
                  <c:v>1.0900000000000034</c:v>
                </c:pt>
                <c:pt idx="4">
                  <c:v>30.820000000000007</c:v>
                </c:pt>
                <c:pt idx="5">
                  <c:v>48.92</c:v>
                </c:pt>
                <c:pt idx="6">
                  <c:v>18.329999999999998</c:v>
                </c:pt>
                <c:pt idx="7">
                  <c:v>13.379999999999995</c:v>
                </c:pt>
                <c:pt idx="8">
                  <c:v>41.470000000000006</c:v>
                </c:pt>
                <c:pt idx="9">
                  <c:v>11.75</c:v>
                </c:pt>
                <c:pt idx="10">
                  <c:v>20.409999999999997</c:v>
                </c:pt>
                <c:pt idx="11">
                  <c:v>25.97</c:v>
                </c:pt>
                <c:pt idx="12">
                  <c:v>19.589999999999996</c:v>
                </c:pt>
                <c:pt idx="13">
                  <c:v>20.009999999999998</c:v>
                </c:pt>
                <c:pt idx="14">
                  <c:v>11.64</c:v>
                </c:pt>
                <c:pt idx="15">
                  <c:v>8.8699999999999903</c:v>
                </c:pt>
                <c:pt idx="16">
                  <c:v>24.240000000000002</c:v>
                </c:pt>
                <c:pt idx="17">
                  <c:v>16.989999999999995</c:v>
                </c:pt>
                <c:pt idx="18">
                  <c:v>54.199999999999996</c:v>
                </c:pt>
                <c:pt idx="19">
                  <c:v>10.790000000000006</c:v>
                </c:pt>
                <c:pt idx="20">
                  <c:v>4.1899999999999977</c:v>
                </c:pt>
                <c:pt idx="21">
                  <c:v>12.900000000000006</c:v>
                </c:pt>
                <c:pt idx="22">
                  <c:v>2.2100000000000009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0E-49E7-B04D-9473042811F5}"/>
            </c:ext>
          </c:extLst>
        </c:ser>
        <c:ser>
          <c:idx val="1"/>
          <c:order val="1"/>
          <c:tx>
            <c:strRef>
              <c:f>'[LIETUVIŲ sav_rezultatai_pupp_rez (5).xlsx]Atotrūkiai'!$K$30</c:f>
              <c:strCache>
                <c:ptCount val="1"/>
                <c:pt idx="0">
                  <c:v>Atotrūkis tarp dalykų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2.7810114496134936E-2"/>
                  <c:y val="-4.9010534545858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64-4B98-A333-10784432F615}"/>
                </c:ext>
              </c:extLst>
            </c:dLbl>
            <c:dLbl>
              <c:idx val="17"/>
              <c:layout>
                <c:manualLayout>
                  <c:x val="-3.8452661159957352E-2"/>
                  <c:y val="-4.5732429021260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64-4B98-A333-10784432F61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'[LIETUVIŲ sav_rezultatai_pupp_rez (5).xlsx]Atotrūkiai'!$B$31:$B$53</c:f>
              <c:strCache>
                <c:ptCount val="23"/>
                <c:pt idx="0">
                  <c:v>G2</c:v>
                </c:pt>
                <c:pt idx="1">
                  <c:v>G19</c:v>
                </c:pt>
                <c:pt idx="2">
                  <c:v>G10</c:v>
                </c:pt>
                <c:pt idx="3">
                  <c:v>G20</c:v>
                </c:pt>
                <c:pt idx="4">
                  <c:v>G1</c:v>
                </c:pt>
                <c:pt idx="5">
                  <c:v>G6</c:v>
                </c:pt>
                <c:pt idx="6">
                  <c:v>G11</c:v>
                </c:pt>
                <c:pt idx="7">
                  <c:v>G4</c:v>
                </c:pt>
                <c:pt idx="8">
                  <c:v>G12</c:v>
                </c:pt>
                <c:pt idx="9">
                  <c:v>G17</c:v>
                </c:pt>
                <c:pt idx="10">
                  <c:v>G7</c:v>
                </c:pt>
                <c:pt idx="11">
                  <c:v>G8</c:v>
                </c:pt>
                <c:pt idx="12">
                  <c:v>G3</c:v>
                </c:pt>
                <c:pt idx="13">
                  <c:v>G5</c:v>
                </c:pt>
                <c:pt idx="14">
                  <c:v>G9</c:v>
                </c:pt>
                <c:pt idx="15">
                  <c:v>G16</c:v>
                </c:pt>
                <c:pt idx="16">
                  <c:v>G21</c:v>
                </c:pt>
                <c:pt idx="17">
                  <c:v>G15</c:v>
                </c:pt>
                <c:pt idx="18">
                  <c:v>G14</c:v>
                </c:pt>
                <c:pt idx="19">
                  <c:v>G13</c:v>
                </c:pt>
                <c:pt idx="20">
                  <c:v>G18</c:v>
                </c:pt>
                <c:pt idx="21">
                  <c:v>P1</c:v>
                </c:pt>
                <c:pt idx="22">
                  <c:v>MC1</c:v>
                </c:pt>
              </c:strCache>
            </c:strRef>
          </c:cat>
          <c:val>
            <c:numRef>
              <c:f>'[LIETUVIŲ sav_rezultatai_pupp_rez (5).xlsx]Atotrūkiai'!$K$31:$K$53</c:f>
              <c:numCache>
                <c:formatCode>_(* #,##0.00_);_(* \(#,##0.00\);_(* "-"??_);_(@_)</c:formatCode>
                <c:ptCount val="23"/>
                <c:pt idx="0">
                  <c:v>77.77000000000001</c:v>
                </c:pt>
                <c:pt idx="1">
                  <c:v>26.19</c:v>
                </c:pt>
                <c:pt idx="2">
                  <c:v>63.16</c:v>
                </c:pt>
                <c:pt idx="3">
                  <c:v>42.570000000000007</c:v>
                </c:pt>
                <c:pt idx="4">
                  <c:v>7.5199999999999934</c:v>
                </c:pt>
                <c:pt idx="5">
                  <c:v>56.000000000000007</c:v>
                </c:pt>
                <c:pt idx="6">
                  <c:v>52.309999999999988</c:v>
                </c:pt>
                <c:pt idx="7">
                  <c:v>64.999999999999986</c:v>
                </c:pt>
                <c:pt idx="8">
                  <c:v>67.300000000000011</c:v>
                </c:pt>
                <c:pt idx="9">
                  <c:v>53.42</c:v>
                </c:pt>
                <c:pt idx="10">
                  <c:v>27.770000000000007</c:v>
                </c:pt>
                <c:pt idx="11">
                  <c:v>30.379999999999995</c:v>
                </c:pt>
                <c:pt idx="12">
                  <c:v>48.6</c:v>
                </c:pt>
                <c:pt idx="13">
                  <c:v>53.569999999999993</c:v>
                </c:pt>
                <c:pt idx="14">
                  <c:v>47.800000000000004</c:v>
                </c:pt>
                <c:pt idx="15">
                  <c:v>32.450000000000003</c:v>
                </c:pt>
                <c:pt idx="16">
                  <c:v>48.08</c:v>
                </c:pt>
                <c:pt idx="17">
                  <c:v>88.570000000000007</c:v>
                </c:pt>
                <c:pt idx="18">
                  <c:v>73.790000000000006</c:v>
                </c:pt>
                <c:pt idx="19">
                  <c:v>67.819999999999993</c:v>
                </c:pt>
                <c:pt idx="20">
                  <c:v>19.610000000000007</c:v>
                </c:pt>
                <c:pt idx="21">
                  <c:v>16.68</c:v>
                </c:pt>
                <c:pt idx="22">
                  <c:v>12.000000000000002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A0E-49E7-B04D-9473042811F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818176"/>
        <c:axId val="104819712"/>
      </c:lineChart>
      <c:catAx>
        <c:axId val="1048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4819712"/>
        <c:crosses val="autoZero"/>
        <c:auto val="1"/>
        <c:lblAlgn val="ctr"/>
        <c:lblOffset val="100"/>
        <c:noMultiLvlLbl val="0"/>
      </c:catAx>
      <c:valAx>
        <c:axId val="1048197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0481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41427281026746"/>
          <c:y val="0.81835712620077505"/>
          <c:w val="0.73884896444678461"/>
          <c:h val="0.13704550453461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98410313730175E-2"/>
          <c:y val="3.6966366651724883E-2"/>
          <c:w val="0.96790158968626983"/>
          <c:h val="0.8377080225747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'[BUM lėšos 2019-2022.xlsx]Suvestinė'!$G$44</c:f>
              <c:strCache>
                <c:ptCount val="1"/>
                <c:pt idx="0">
                  <c:v>Viso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'[BUM lėšos 2019-2022.xlsx]Suvestinė'!$F$45:$F$48</c:f>
              <c:strCache>
                <c:ptCount val="4"/>
                <c:pt idx="0">
                  <c:v>2019 metai</c:v>
                </c:pt>
                <c:pt idx="1">
                  <c:v>2020 metai</c:v>
                </c:pt>
                <c:pt idx="2">
                  <c:v>2021 metai</c:v>
                </c:pt>
                <c:pt idx="3">
                  <c:v>2022 metai</c:v>
                </c:pt>
              </c:strCache>
            </c:strRef>
          </c:cat>
          <c:val>
            <c:numRef>
              <c:f>'[BUM lėšos 2019-2022.xlsx]Suvestinė'!$G$45:$G$48</c:f>
              <c:numCache>
                <c:formatCode>[$-10427]#\ ##0;\-#\ ##0</c:formatCode>
                <c:ptCount val="4"/>
                <c:pt idx="0">
                  <c:v>67508086.920000017</c:v>
                </c:pt>
                <c:pt idx="1">
                  <c:v>72668698.849999994</c:v>
                </c:pt>
                <c:pt idx="2">
                  <c:v>80450941.99000001</c:v>
                </c:pt>
                <c:pt idx="3">
                  <c:v>92676093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F4-4CF9-9097-426DE474972F}"/>
            </c:ext>
          </c:extLst>
        </c:ser>
        <c:ser>
          <c:idx val="1"/>
          <c:order val="1"/>
          <c:tx>
            <c:strRef>
              <c:f>'[BUM lėšos 2019-2022.xlsx]Suvestinė'!$H$44</c:f>
              <c:strCache>
                <c:ptCount val="1"/>
                <c:pt idx="0">
                  <c:v>5101  Savivaldybės biudžeto lėšos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'[BUM lėšos 2019-2022.xlsx]Suvestinė'!$F$45:$F$48</c:f>
              <c:strCache>
                <c:ptCount val="4"/>
                <c:pt idx="0">
                  <c:v>2019 metai</c:v>
                </c:pt>
                <c:pt idx="1">
                  <c:v>2020 metai</c:v>
                </c:pt>
                <c:pt idx="2">
                  <c:v>2021 metai</c:v>
                </c:pt>
                <c:pt idx="3">
                  <c:v>2022 metai</c:v>
                </c:pt>
              </c:strCache>
            </c:strRef>
          </c:cat>
          <c:val>
            <c:numRef>
              <c:f>'[BUM lėšos 2019-2022.xlsx]Suvestinė'!$H$45:$H$48</c:f>
              <c:numCache>
                <c:formatCode>[$-10427]#\ ##0;\-#\ ##0</c:formatCode>
                <c:ptCount val="4"/>
                <c:pt idx="0">
                  <c:v>17981866.43</c:v>
                </c:pt>
                <c:pt idx="1">
                  <c:v>16533137.449999997</c:v>
                </c:pt>
                <c:pt idx="2">
                  <c:v>19077497.550000001</c:v>
                </c:pt>
                <c:pt idx="3">
                  <c:v>21593328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F4-4CF9-9097-426DE474972F}"/>
            </c:ext>
          </c:extLst>
        </c:ser>
        <c:ser>
          <c:idx val="2"/>
          <c:order val="2"/>
          <c:tx>
            <c:strRef>
              <c:f>'[BUM lėšos 2019-2022.xlsx]Suvestinė'!$I$44</c:f>
              <c:strCache>
                <c:ptCount val="1"/>
                <c:pt idx="0">
                  <c:v>4101  Mokymo lėšos iš valstybės biudžeto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'[BUM lėšos 2019-2022.xlsx]Suvestinė'!$F$45:$F$48</c:f>
              <c:strCache>
                <c:ptCount val="4"/>
                <c:pt idx="0">
                  <c:v>2019 metai</c:v>
                </c:pt>
                <c:pt idx="1">
                  <c:v>2020 metai</c:v>
                </c:pt>
                <c:pt idx="2">
                  <c:v>2021 metai</c:v>
                </c:pt>
                <c:pt idx="3">
                  <c:v>2022 metai</c:v>
                </c:pt>
              </c:strCache>
            </c:strRef>
          </c:cat>
          <c:val>
            <c:numRef>
              <c:f>'[BUM lėšos 2019-2022.xlsx]Suvestinė'!$I$45:$I$48</c:f>
              <c:numCache>
                <c:formatCode>[$-10427]#\ ##0;\-#\ ##0</c:formatCode>
                <c:ptCount val="4"/>
                <c:pt idx="0">
                  <c:v>49526220.49000001</c:v>
                </c:pt>
                <c:pt idx="1">
                  <c:v>56135561.399999999</c:v>
                </c:pt>
                <c:pt idx="2">
                  <c:v>61373444.440000005</c:v>
                </c:pt>
                <c:pt idx="3">
                  <c:v>71082765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F4-4CF9-9097-426DE474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50016"/>
        <c:axId val="88560000"/>
      </c:barChart>
      <c:catAx>
        <c:axId val="8855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8560000"/>
        <c:crosses val="autoZero"/>
        <c:auto val="1"/>
        <c:lblAlgn val="ctr"/>
        <c:lblOffset val="100"/>
        <c:noMultiLvlLbl val="0"/>
      </c:catAx>
      <c:valAx>
        <c:axId val="88560000"/>
        <c:scaling>
          <c:orientation val="minMax"/>
        </c:scaling>
        <c:delete val="1"/>
        <c:axPos val="l"/>
        <c:numFmt formatCode="[$-10427]#\ ##0;\-#\ ##0" sourceLinked="1"/>
        <c:majorTickMark val="none"/>
        <c:minorTickMark val="none"/>
        <c:tickLblPos val="nextTo"/>
        <c:crossAx val="8855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078537868552242E-2"/>
          <c:y val="1.6257756424149589E-2"/>
          <c:w val="0.93888888888888888"/>
          <c:h val="0.8850173295863300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4763550692065658"/>
                  <c:y val="5.784525074549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DB-427C-AC94-D11BBCF25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'neformalai '!$D$6:$D$8</c:f>
              <c:strCache>
                <c:ptCount val="3"/>
                <c:pt idx="0">
                  <c:v>2019 m.</c:v>
                </c:pt>
                <c:pt idx="1">
                  <c:v>2020 m. </c:v>
                </c:pt>
                <c:pt idx="2">
                  <c:v>2021 m.</c:v>
                </c:pt>
              </c:strCache>
            </c:strRef>
          </c:cat>
          <c:val>
            <c:numRef>
              <c:f>'neformalai '!$E$6:$E$8</c:f>
              <c:numCache>
                <c:formatCode>General</c:formatCode>
                <c:ptCount val="3"/>
                <c:pt idx="0">
                  <c:v>61.75</c:v>
                </c:pt>
                <c:pt idx="1">
                  <c:v>62.1</c:v>
                </c:pt>
                <c:pt idx="2">
                  <c:v>63.17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DB-427C-AC94-D11BBCF25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35872"/>
        <c:axId val="89937408"/>
      </c:lineChart>
      <c:catAx>
        <c:axId val="899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9937408"/>
        <c:crosses val="autoZero"/>
        <c:auto val="1"/>
        <c:lblAlgn val="ctr"/>
        <c:lblOffset val="100"/>
        <c:noMultiLvlLbl val="0"/>
      </c:catAx>
      <c:valAx>
        <c:axId val="89937408"/>
        <c:scaling>
          <c:orientation val="minMax"/>
          <c:min val="61.5"/>
        </c:scaling>
        <c:delete val="1"/>
        <c:axPos val="l"/>
        <c:numFmt formatCode="General" sourceLinked="1"/>
        <c:majorTickMark val="none"/>
        <c:minorTickMark val="none"/>
        <c:tickLblPos val="nextTo"/>
        <c:crossAx val="8993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07381770591915E-2"/>
          <c:y val="0"/>
          <c:w val="0.96349261822940813"/>
          <c:h val="0.687992268873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Pradinio ugdymo programoje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Lapas1!$A$2:$A$18</c:f>
              <c:numCache>
                <c:formatCode>m/d/yyyy</c:formatCode>
                <c:ptCount val="17"/>
                <c:pt idx="0">
                  <c:v>44641</c:v>
                </c:pt>
                <c:pt idx="1">
                  <c:v>44644</c:v>
                </c:pt>
                <c:pt idx="2">
                  <c:v>44650</c:v>
                </c:pt>
                <c:pt idx="3">
                  <c:v>44651</c:v>
                </c:pt>
                <c:pt idx="4">
                  <c:v>44652</c:v>
                </c:pt>
                <c:pt idx="5">
                  <c:v>44655</c:v>
                </c:pt>
                <c:pt idx="6">
                  <c:v>44662</c:v>
                </c:pt>
                <c:pt idx="7">
                  <c:v>44670</c:v>
                </c:pt>
                <c:pt idx="8">
                  <c:v>44673</c:v>
                </c:pt>
                <c:pt idx="9">
                  <c:v>44677</c:v>
                </c:pt>
                <c:pt idx="10">
                  <c:v>44683</c:v>
                </c:pt>
                <c:pt idx="11">
                  <c:v>44687</c:v>
                </c:pt>
                <c:pt idx="12">
                  <c:v>44697</c:v>
                </c:pt>
                <c:pt idx="13">
                  <c:v>44704</c:v>
                </c:pt>
                <c:pt idx="14">
                  <c:v>44712</c:v>
                </c:pt>
                <c:pt idx="15">
                  <c:v>44732</c:v>
                </c:pt>
                <c:pt idx="16">
                  <c:v>44740</c:v>
                </c:pt>
              </c:numCache>
            </c:numRef>
          </c:cat>
          <c:val>
            <c:numRef>
              <c:f>Lapas1!$B$2:$B$18</c:f>
              <c:numCache>
                <c:formatCode>General</c:formatCode>
                <c:ptCount val="17"/>
                <c:pt idx="0">
                  <c:v>201</c:v>
                </c:pt>
                <c:pt idx="1">
                  <c:v>218</c:v>
                </c:pt>
                <c:pt idx="2">
                  <c:v>266</c:v>
                </c:pt>
                <c:pt idx="3">
                  <c:v>276</c:v>
                </c:pt>
                <c:pt idx="4">
                  <c:v>301</c:v>
                </c:pt>
                <c:pt idx="5">
                  <c:v>310</c:v>
                </c:pt>
                <c:pt idx="6">
                  <c:v>347</c:v>
                </c:pt>
                <c:pt idx="7">
                  <c:v>356</c:v>
                </c:pt>
                <c:pt idx="8">
                  <c:v>359</c:v>
                </c:pt>
                <c:pt idx="9">
                  <c:v>364</c:v>
                </c:pt>
                <c:pt idx="10">
                  <c:v>370</c:v>
                </c:pt>
                <c:pt idx="11">
                  <c:v>389</c:v>
                </c:pt>
                <c:pt idx="12">
                  <c:v>394</c:v>
                </c:pt>
                <c:pt idx="13">
                  <c:v>400</c:v>
                </c:pt>
                <c:pt idx="14">
                  <c:v>395</c:v>
                </c:pt>
                <c:pt idx="15">
                  <c:v>453</c:v>
                </c:pt>
                <c:pt idx="16">
                  <c:v>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48-427A-8EDA-8B586F9DC89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Pagrindinio ugdymo programoje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035161580674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DA-4F5C-AB94-1CC0CD38FBA5}"/>
                </c:ext>
              </c:extLst>
            </c:dLbl>
            <c:dLbl>
              <c:idx val="1"/>
              <c:layout>
                <c:manualLayout>
                  <c:x val="0"/>
                  <c:y val="-1.451758079033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DA-4F5C-AB94-1CC0CD38FBA5}"/>
                </c:ext>
              </c:extLst>
            </c:dLbl>
            <c:dLbl>
              <c:idx val="2"/>
              <c:layout>
                <c:manualLayout>
                  <c:x val="-2.6030296669865202E-17"/>
                  <c:y val="-1.7421096948404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DA-4F5C-AB94-1CC0CD38FBA5}"/>
                </c:ext>
              </c:extLst>
            </c:dLbl>
            <c:dLbl>
              <c:idx val="3"/>
              <c:layout>
                <c:manualLayout>
                  <c:x val="-1.4198507658585852E-3"/>
                  <c:y val="-8.7105484742023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DA-4F5C-AB94-1CC0CD38FBA5}"/>
                </c:ext>
              </c:extLst>
            </c:dLbl>
            <c:dLbl>
              <c:idx val="4"/>
              <c:layout>
                <c:manualLayout>
                  <c:x val="-1.4198507658585591E-3"/>
                  <c:y val="-2.032461310647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DA-4F5C-AB94-1CC0CD38FBA5}"/>
                </c:ext>
              </c:extLst>
            </c:dLbl>
            <c:dLbl>
              <c:idx val="5"/>
              <c:layout>
                <c:manualLayout>
                  <c:x val="-1.4198507658585591E-3"/>
                  <c:y val="-3.193867773874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DA-4F5C-AB94-1CC0CD38F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Lapas1!$A$2:$A$18</c:f>
              <c:numCache>
                <c:formatCode>m/d/yyyy</c:formatCode>
                <c:ptCount val="17"/>
                <c:pt idx="0">
                  <c:v>44641</c:v>
                </c:pt>
                <c:pt idx="1">
                  <c:v>44644</c:v>
                </c:pt>
                <c:pt idx="2">
                  <c:v>44650</c:v>
                </c:pt>
                <c:pt idx="3">
                  <c:v>44651</c:v>
                </c:pt>
                <c:pt idx="4">
                  <c:v>44652</c:v>
                </c:pt>
                <c:pt idx="5">
                  <c:v>44655</c:v>
                </c:pt>
                <c:pt idx="6">
                  <c:v>44662</c:v>
                </c:pt>
                <c:pt idx="7">
                  <c:v>44670</c:v>
                </c:pt>
                <c:pt idx="8">
                  <c:v>44673</c:v>
                </c:pt>
                <c:pt idx="9">
                  <c:v>44677</c:v>
                </c:pt>
                <c:pt idx="10">
                  <c:v>44683</c:v>
                </c:pt>
                <c:pt idx="11">
                  <c:v>44687</c:v>
                </c:pt>
                <c:pt idx="12">
                  <c:v>44697</c:v>
                </c:pt>
                <c:pt idx="13">
                  <c:v>44704</c:v>
                </c:pt>
                <c:pt idx="14">
                  <c:v>44712</c:v>
                </c:pt>
                <c:pt idx="15">
                  <c:v>44732</c:v>
                </c:pt>
                <c:pt idx="16">
                  <c:v>44740</c:v>
                </c:pt>
              </c:numCache>
            </c:numRef>
          </c:cat>
          <c:val>
            <c:numRef>
              <c:f>Lapas1!$C$2:$C$18</c:f>
              <c:numCache>
                <c:formatCode>General</c:formatCode>
                <c:ptCount val="17"/>
                <c:pt idx="0">
                  <c:v>216</c:v>
                </c:pt>
                <c:pt idx="1">
                  <c:v>240</c:v>
                </c:pt>
                <c:pt idx="2">
                  <c:v>293</c:v>
                </c:pt>
                <c:pt idx="3">
                  <c:v>306</c:v>
                </c:pt>
                <c:pt idx="4">
                  <c:v>315</c:v>
                </c:pt>
                <c:pt idx="5">
                  <c:v>325</c:v>
                </c:pt>
                <c:pt idx="6">
                  <c:v>424</c:v>
                </c:pt>
                <c:pt idx="7">
                  <c:v>437</c:v>
                </c:pt>
                <c:pt idx="8">
                  <c:v>432</c:v>
                </c:pt>
                <c:pt idx="9">
                  <c:v>441</c:v>
                </c:pt>
                <c:pt idx="10">
                  <c:v>460</c:v>
                </c:pt>
                <c:pt idx="11">
                  <c:v>497</c:v>
                </c:pt>
                <c:pt idx="12">
                  <c:v>504</c:v>
                </c:pt>
                <c:pt idx="13">
                  <c:v>542</c:v>
                </c:pt>
                <c:pt idx="14">
                  <c:v>531</c:v>
                </c:pt>
                <c:pt idx="15">
                  <c:v>514</c:v>
                </c:pt>
                <c:pt idx="16">
                  <c:v>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48-427A-8EDA-8B586F9DC899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Vidurinio ugdymo programoje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7030A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0215593580577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48-427A-8EDA-8B586F9DC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Lapas1!$A$2:$A$18</c:f>
              <c:numCache>
                <c:formatCode>m/d/yyyy</c:formatCode>
                <c:ptCount val="17"/>
                <c:pt idx="0">
                  <c:v>44641</c:v>
                </c:pt>
                <c:pt idx="1">
                  <c:v>44644</c:v>
                </c:pt>
                <c:pt idx="2">
                  <c:v>44650</c:v>
                </c:pt>
                <c:pt idx="3">
                  <c:v>44651</c:v>
                </c:pt>
                <c:pt idx="4">
                  <c:v>44652</c:v>
                </c:pt>
                <c:pt idx="5">
                  <c:v>44655</c:v>
                </c:pt>
                <c:pt idx="6">
                  <c:v>44662</c:v>
                </c:pt>
                <c:pt idx="7">
                  <c:v>44670</c:v>
                </c:pt>
                <c:pt idx="8">
                  <c:v>44673</c:v>
                </c:pt>
                <c:pt idx="9">
                  <c:v>44677</c:v>
                </c:pt>
                <c:pt idx="10">
                  <c:v>44683</c:v>
                </c:pt>
                <c:pt idx="11">
                  <c:v>44687</c:v>
                </c:pt>
                <c:pt idx="12">
                  <c:v>44697</c:v>
                </c:pt>
                <c:pt idx="13">
                  <c:v>44704</c:v>
                </c:pt>
                <c:pt idx="14">
                  <c:v>44712</c:v>
                </c:pt>
                <c:pt idx="15">
                  <c:v>44732</c:v>
                </c:pt>
                <c:pt idx="16">
                  <c:v>44740</c:v>
                </c:pt>
              </c:numCache>
            </c:numRef>
          </c:cat>
          <c:val>
            <c:numRef>
              <c:f>Lapas1!$D$2:$D$18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27</c:v>
                </c:pt>
                <c:pt idx="7">
                  <c:v>26</c:v>
                </c:pt>
                <c:pt idx="8">
                  <c:v>27</c:v>
                </c:pt>
                <c:pt idx="9">
                  <c:v>27</c:v>
                </c:pt>
                <c:pt idx="10">
                  <c:v>28</c:v>
                </c:pt>
                <c:pt idx="11">
                  <c:v>32</c:v>
                </c:pt>
                <c:pt idx="12">
                  <c:v>32</c:v>
                </c:pt>
                <c:pt idx="13">
                  <c:v>46</c:v>
                </c:pt>
                <c:pt idx="14">
                  <c:v>45</c:v>
                </c:pt>
                <c:pt idx="15">
                  <c:v>42</c:v>
                </c:pt>
                <c:pt idx="16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48-427A-8EDA-8B586F9DC899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Bendrojo ugdymo programoje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rgbClr val="7030A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917522331061328E-3"/>
                  <c:y val="-6.0323390370866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48-427A-8EDA-8B586F9DC899}"/>
                </c:ext>
              </c:extLst>
            </c:dLbl>
            <c:dLbl>
              <c:idx val="4"/>
              <c:layout>
                <c:manualLayout>
                  <c:x val="-1.0917522331061228E-3"/>
                  <c:y val="-1.00538983951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48-427A-8EDA-8B586F9DC899}"/>
                </c:ext>
              </c:extLst>
            </c:dLbl>
            <c:dLbl>
              <c:idx val="5"/>
              <c:layout>
                <c:manualLayout>
                  <c:x val="0"/>
                  <c:y val="-1.407545775320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48-427A-8EDA-8B586F9DC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Lapas1!$A$2:$A$18</c:f>
              <c:numCache>
                <c:formatCode>m/d/yyyy</c:formatCode>
                <c:ptCount val="17"/>
                <c:pt idx="0">
                  <c:v>44641</c:v>
                </c:pt>
                <c:pt idx="1">
                  <c:v>44644</c:v>
                </c:pt>
                <c:pt idx="2">
                  <c:v>44650</c:v>
                </c:pt>
                <c:pt idx="3">
                  <c:v>44651</c:v>
                </c:pt>
                <c:pt idx="4">
                  <c:v>44652</c:v>
                </c:pt>
                <c:pt idx="5">
                  <c:v>44655</c:v>
                </c:pt>
                <c:pt idx="6">
                  <c:v>44662</c:v>
                </c:pt>
                <c:pt idx="7">
                  <c:v>44670</c:v>
                </c:pt>
                <c:pt idx="8">
                  <c:v>44673</c:v>
                </c:pt>
                <c:pt idx="9">
                  <c:v>44677</c:v>
                </c:pt>
                <c:pt idx="10">
                  <c:v>44683</c:v>
                </c:pt>
                <c:pt idx="11">
                  <c:v>44687</c:v>
                </c:pt>
                <c:pt idx="12">
                  <c:v>44697</c:v>
                </c:pt>
                <c:pt idx="13">
                  <c:v>44704</c:v>
                </c:pt>
                <c:pt idx="14">
                  <c:v>44712</c:v>
                </c:pt>
                <c:pt idx="15">
                  <c:v>44732</c:v>
                </c:pt>
                <c:pt idx="16">
                  <c:v>44740</c:v>
                </c:pt>
              </c:numCache>
            </c:numRef>
          </c:cat>
          <c:val>
            <c:numRef>
              <c:f>Lapas1!$E$2:$E$18</c:f>
              <c:numCache>
                <c:formatCode>General</c:formatCode>
                <c:ptCount val="17"/>
                <c:pt idx="0">
                  <c:v>417</c:v>
                </c:pt>
                <c:pt idx="1">
                  <c:v>459</c:v>
                </c:pt>
                <c:pt idx="2">
                  <c:v>563</c:v>
                </c:pt>
                <c:pt idx="3">
                  <c:v>588</c:v>
                </c:pt>
                <c:pt idx="4">
                  <c:v>624</c:v>
                </c:pt>
                <c:pt idx="5">
                  <c:v>644</c:v>
                </c:pt>
                <c:pt idx="6">
                  <c:v>798</c:v>
                </c:pt>
                <c:pt idx="7">
                  <c:v>819</c:v>
                </c:pt>
                <c:pt idx="8">
                  <c:v>818</c:v>
                </c:pt>
                <c:pt idx="9">
                  <c:v>832</c:v>
                </c:pt>
                <c:pt idx="10">
                  <c:v>858</c:v>
                </c:pt>
                <c:pt idx="11">
                  <c:v>917</c:v>
                </c:pt>
                <c:pt idx="12">
                  <c:v>930</c:v>
                </c:pt>
                <c:pt idx="13">
                  <c:v>988</c:v>
                </c:pt>
                <c:pt idx="14">
                  <c:v>971</c:v>
                </c:pt>
                <c:pt idx="15">
                  <c:v>1009</c:v>
                </c:pt>
                <c:pt idx="16">
                  <c:v>1014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548-427A-8EDA-8B586F9DC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78272"/>
        <c:axId val="43879808"/>
      </c:barChart>
      <c:catAx>
        <c:axId val="438782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3879808"/>
        <c:crosses val="autoZero"/>
        <c:auto val="0"/>
        <c:lblAlgn val="ctr"/>
        <c:lblOffset val="100"/>
        <c:noMultiLvlLbl val="0"/>
      </c:catAx>
      <c:valAx>
        <c:axId val="43879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06856716486657E-2"/>
          <c:y val="0.87588954475838743"/>
          <c:w val="0.95843772590440579"/>
          <c:h val="7.4750680554466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/>
              <a:t>Projektą baigusių mokinių skaičiaus pokytis 2018-2022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Mokinių skaičius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Lapas1!$B$2:$B$6</c:f>
              <c:numCache>
                <c:formatCode>General</c:formatCode>
                <c:ptCount val="5"/>
                <c:pt idx="0">
                  <c:v>2979</c:v>
                </c:pt>
                <c:pt idx="1">
                  <c:v>2851</c:v>
                </c:pt>
                <c:pt idx="2">
                  <c:v>2673</c:v>
                </c:pt>
                <c:pt idx="3">
                  <c:v>1484</c:v>
                </c:pt>
                <c:pt idx="4">
                  <c:v>2436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30-4FD8-A259-B6340CA78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430400"/>
        <c:axId val="79431936"/>
      </c:barChart>
      <c:catAx>
        <c:axId val="794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79431936"/>
        <c:crosses val="autoZero"/>
        <c:auto val="1"/>
        <c:lblAlgn val="ctr"/>
        <c:lblOffset val="100"/>
        <c:noMultiLvlLbl val="0"/>
      </c:catAx>
      <c:valAx>
        <c:axId val="7943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43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'[4 NMPP savivaldybės ataskaita.xlsx]Analizė '!$G$245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'[4 NMPP savivaldybės ataskaita.xlsx]Analizė '!$H$244:$M$244</c:f>
              <c:strCache>
                <c:ptCount val="6"/>
                <c:pt idx="0">
                  <c:v>Kauno m. matematikos vid.</c:v>
                </c:pt>
                <c:pt idx="1">
                  <c:v>Šalies matematikos vid.</c:v>
                </c:pt>
                <c:pt idx="2">
                  <c:v>Kauno m. pasaulio pažinimo vid.</c:v>
                </c:pt>
                <c:pt idx="3">
                  <c:v>Šalies vidurkis pasaulio pažinimas</c:v>
                </c:pt>
                <c:pt idx="4">
                  <c:v>Kauno m. skaitymo vid.</c:v>
                </c:pt>
                <c:pt idx="5">
                  <c:v>Šalies skaitymo vid. </c:v>
                </c:pt>
              </c:strCache>
            </c:strRef>
          </c:cat>
          <c:val>
            <c:numRef>
              <c:f>'[4 NMPP savivaldybės ataskaita.xlsx]Analizė '!$H$245:$M$245</c:f>
              <c:numCache>
                <c:formatCode>General</c:formatCode>
                <c:ptCount val="6"/>
                <c:pt idx="0">
                  <c:v>70.8</c:v>
                </c:pt>
                <c:pt idx="1">
                  <c:v>63.3</c:v>
                </c:pt>
                <c:pt idx="2">
                  <c:v>69.8</c:v>
                </c:pt>
                <c:pt idx="3">
                  <c:v>61.9</c:v>
                </c:pt>
                <c:pt idx="4">
                  <c:v>63.4</c:v>
                </c:pt>
                <c:pt idx="5">
                  <c:v>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24-4B58-9315-4287E96D5FED}"/>
            </c:ext>
          </c:extLst>
        </c:ser>
        <c:ser>
          <c:idx val="1"/>
          <c:order val="1"/>
          <c:tx>
            <c:strRef>
              <c:f>'[4 NMPP savivaldybės ataskaita.xlsx]Analizė '!$G$246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'[4 NMPP savivaldybės ataskaita.xlsx]Analizė '!$H$244:$M$244</c:f>
              <c:strCache>
                <c:ptCount val="6"/>
                <c:pt idx="0">
                  <c:v>Kauno m. matematikos vid.</c:v>
                </c:pt>
                <c:pt idx="1">
                  <c:v>Šalies matematikos vid.</c:v>
                </c:pt>
                <c:pt idx="2">
                  <c:v>Kauno m. pasaulio pažinimo vid.</c:v>
                </c:pt>
                <c:pt idx="3">
                  <c:v>Šalies vidurkis pasaulio pažinimas</c:v>
                </c:pt>
                <c:pt idx="4">
                  <c:v>Kauno m. skaitymo vid.</c:v>
                </c:pt>
                <c:pt idx="5">
                  <c:v>Šalies skaitymo vid. </c:v>
                </c:pt>
              </c:strCache>
            </c:strRef>
          </c:cat>
          <c:val>
            <c:numRef>
              <c:f>'[4 NMPP savivaldybės ataskaita.xlsx]Analizė '!$H$246:$M$246</c:f>
              <c:numCache>
                <c:formatCode>General</c:formatCode>
                <c:ptCount val="6"/>
                <c:pt idx="0">
                  <c:v>29.5</c:v>
                </c:pt>
                <c:pt idx="1">
                  <c:v>27</c:v>
                </c:pt>
                <c:pt idx="2">
                  <c:v>0</c:v>
                </c:pt>
                <c:pt idx="3">
                  <c:v>0</c:v>
                </c:pt>
                <c:pt idx="4">
                  <c:v>23</c:v>
                </c:pt>
                <c:pt idx="5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24-4B58-9315-4287E96D5F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6647168"/>
        <c:axId val="86648704"/>
      </c:barChart>
      <c:catAx>
        <c:axId val="86647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6648704"/>
        <c:crosses val="autoZero"/>
        <c:auto val="1"/>
        <c:lblAlgn val="ctr"/>
        <c:lblOffset val="100"/>
        <c:noMultiLvlLbl val="0"/>
      </c:catAx>
      <c:valAx>
        <c:axId val="8664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664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91163604549429"/>
          <c:y val="0.89409667541557303"/>
          <c:w val="0.1875100612423447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89394803910378"/>
          <c:y val="3.5023709948526174E-2"/>
          <c:w val="0.70110122104302175"/>
          <c:h val="0.9001874825628346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Analizė!$J$117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Analizė!$K$115:$N$115</c:f>
              <c:strCache>
                <c:ptCount val="4"/>
                <c:pt idx="0">
                  <c:v>Kauno m. matematikos rez.vid. </c:v>
                </c:pt>
                <c:pt idx="1">
                  <c:v>Šalies vidurkis matematika</c:v>
                </c:pt>
                <c:pt idx="2">
                  <c:v>Kauno m. skaitymo rez. vid.</c:v>
                </c:pt>
                <c:pt idx="3">
                  <c:v>Šalies skaitymo vid. </c:v>
                </c:pt>
              </c:strCache>
            </c:strRef>
          </c:cat>
          <c:val>
            <c:numRef>
              <c:f>Analizė!$K$117:$N$117</c:f>
              <c:numCache>
                <c:formatCode>General</c:formatCode>
                <c:ptCount val="4"/>
                <c:pt idx="0">
                  <c:v>53.1</c:v>
                </c:pt>
                <c:pt idx="1">
                  <c:v>46.8</c:v>
                </c:pt>
                <c:pt idx="2">
                  <c:v>72</c:v>
                </c:pt>
                <c:pt idx="3">
                  <c:v>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E1-48F4-B1F5-289BE7785E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6678912"/>
        <c:axId val="440875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Analizė!$J$116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Analizė!$K$115:$N$115</c15:sqref>
                        </c15:formulaRef>
                      </c:ext>
                    </c:extLst>
                    <c:strCache>
                      <c:ptCount val="4"/>
                      <c:pt idx="0">
                        <c:v>Kauno m. matematikos rez.vid. </c:v>
                      </c:pt>
                      <c:pt idx="1">
                        <c:v>Šalies vidurkis matematika</c:v>
                      </c:pt>
                      <c:pt idx="2">
                        <c:v>Kauno m. skaitymo rez. vid.</c:v>
                      </c:pt>
                      <c:pt idx="3">
                        <c:v>Šalies skaitymo vid.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Analizė!$K$116:$N$116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DE1-48F4-B1F5-289BE7785E8A}"/>
                  </c:ext>
                </c:extLst>
              </c15:ser>
            </c15:filteredBarSeries>
          </c:ext>
        </c:extLst>
      </c:barChart>
      <c:catAx>
        <c:axId val="8667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4087552"/>
        <c:crosses val="autoZero"/>
        <c:auto val="1"/>
        <c:lblAlgn val="ctr"/>
        <c:lblOffset val="100"/>
        <c:noMultiLvlLbl val="0"/>
      </c:catAx>
      <c:valAx>
        <c:axId val="440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667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'[Kopija 921603 8 NMPP savivaldybės ataskaita.xlsx]Analizė'!$C$109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'[Kopija 921603 8 NMPP savivaldybės ataskaita.xlsx]Analizė'!$D$108:$K$108</c:f>
              <c:strCache>
                <c:ptCount val="8"/>
                <c:pt idx="0">
                  <c:v>MATEMATIKA</c:v>
                </c:pt>
                <c:pt idx="1">
                  <c:v>Šalies vidurkis matematika</c:v>
                </c:pt>
                <c:pt idx="2">
                  <c:v>GAMTOS MOKSLAI</c:v>
                </c:pt>
                <c:pt idx="3">
                  <c:v>Šalies vidurkis pasaulio pažinimas</c:v>
                </c:pt>
                <c:pt idx="4">
                  <c:v>SKAITYMAS</c:v>
                </c:pt>
                <c:pt idx="5">
                  <c:v>Šalies vidurkis skaitymas</c:v>
                </c:pt>
                <c:pt idx="6">
                  <c:v>SOCIALINIAI MOKSLAI</c:v>
                </c:pt>
                <c:pt idx="7">
                  <c:v>Šalies vidurkis socialiniai mokslai</c:v>
                </c:pt>
              </c:strCache>
            </c:strRef>
          </c:cat>
          <c:val>
            <c:numRef>
              <c:f>'[Kopija 921603 8 NMPP savivaldybės ataskaita.xlsx]Analizė'!$D$109:$K$109</c:f>
              <c:numCache>
                <c:formatCode>General</c:formatCode>
                <c:ptCount val="8"/>
                <c:pt idx="0">
                  <c:v>49.4</c:v>
                </c:pt>
                <c:pt idx="1">
                  <c:v>50.7</c:v>
                </c:pt>
                <c:pt idx="2">
                  <c:v>56.6</c:v>
                </c:pt>
                <c:pt idx="3">
                  <c:v>41</c:v>
                </c:pt>
                <c:pt idx="4">
                  <c:v>70.099999999999994</c:v>
                </c:pt>
                <c:pt idx="5">
                  <c:v>66.2</c:v>
                </c:pt>
                <c:pt idx="6">
                  <c:v>56.7</c:v>
                </c:pt>
                <c:pt idx="7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5F-4156-A255-FA2C31F08681}"/>
            </c:ext>
          </c:extLst>
        </c:ser>
        <c:ser>
          <c:idx val="1"/>
          <c:order val="1"/>
          <c:tx>
            <c:strRef>
              <c:f>'[Kopija 921603 8 NMPP savivaldybės ataskaita.xlsx]Analizė'!$C$110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'[Kopija 921603 8 NMPP savivaldybės ataskaita.xlsx]Analizė'!$D$108:$K$108</c:f>
              <c:strCache>
                <c:ptCount val="8"/>
                <c:pt idx="0">
                  <c:v>MATEMATIKA</c:v>
                </c:pt>
                <c:pt idx="1">
                  <c:v>Šalies vidurkis matematika</c:v>
                </c:pt>
                <c:pt idx="2">
                  <c:v>GAMTOS MOKSLAI</c:v>
                </c:pt>
                <c:pt idx="3">
                  <c:v>Šalies vidurkis pasaulio pažinimas</c:v>
                </c:pt>
                <c:pt idx="4">
                  <c:v>SKAITYMAS</c:v>
                </c:pt>
                <c:pt idx="5">
                  <c:v>Šalies vidurkis skaitymas</c:v>
                </c:pt>
                <c:pt idx="6">
                  <c:v>SOCIALINIAI MOKSLAI</c:v>
                </c:pt>
                <c:pt idx="7">
                  <c:v>Šalies vidurkis socialiniai mokslai</c:v>
                </c:pt>
              </c:strCache>
            </c:strRef>
          </c:cat>
          <c:val>
            <c:numRef>
              <c:f>'[Kopija 921603 8 NMPP savivaldybės ataskaita.xlsx]Analizė'!$D$110:$K$110</c:f>
              <c:numCache>
                <c:formatCode>General</c:formatCode>
                <c:ptCount val="8"/>
                <c:pt idx="0">
                  <c:v>31.7</c:v>
                </c:pt>
                <c:pt idx="1">
                  <c:v>28.5</c:v>
                </c:pt>
                <c:pt idx="4">
                  <c:v>29</c:v>
                </c:pt>
                <c:pt idx="5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5F-4156-A255-FA2C31F08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462272"/>
        <c:axId val="87463808"/>
      </c:barChart>
      <c:catAx>
        <c:axId val="8746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7463808"/>
        <c:crosses val="autoZero"/>
        <c:auto val="1"/>
        <c:lblAlgn val="ctr"/>
        <c:lblOffset val="100"/>
        <c:noMultiLvlLbl val="0"/>
      </c:catAx>
      <c:valAx>
        <c:axId val="874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74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07023592360707"/>
          <c:y val="3.3296287142222818E-2"/>
          <c:w val="0.72115284681630354"/>
          <c:h val="0.813697620614429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'[LIETUVIŲ sav_rezultatai_pupp_rez (5).xlsx]Atotrūkiai'!$B$61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'[LIETUVIŲ sav_rezultatai_pupp_rez (5).xlsx]Atotrūkiai'!$C$60:$F$60</c:f>
              <c:strCache>
                <c:ptCount val="4"/>
                <c:pt idx="0">
                  <c:v>Lietuvių k. Kauno m. </c:v>
                </c:pt>
                <c:pt idx="1">
                  <c:v>Lietuvių k. šalies</c:v>
                </c:pt>
                <c:pt idx="2">
                  <c:v>Matematika Kauno m. </c:v>
                </c:pt>
                <c:pt idx="3">
                  <c:v>Matematika šalies</c:v>
                </c:pt>
              </c:strCache>
            </c:strRef>
          </c:cat>
          <c:val>
            <c:numRef>
              <c:f>'[LIETUVIŲ sav_rezultatai_pupp_rez (5).xlsx]Atotrūkiai'!$C$61:$F$61</c:f>
              <c:numCache>
                <c:formatCode>General</c:formatCode>
                <c:ptCount val="4"/>
                <c:pt idx="0">
                  <c:v>6.85</c:v>
                </c:pt>
                <c:pt idx="1">
                  <c:v>6.35</c:v>
                </c:pt>
                <c:pt idx="2">
                  <c:v>4.88</c:v>
                </c:pt>
                <c:pt idx="3">
                  <c:v>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DF-4FEC-A076-08D43B57A929}"/>
            </c:ext>
          </c:extLst>
        </c:ser>
        <c:ser>
          <c:idx val="1"/>
          <c:order val="1"/>
          <c:tx>
            <c:strRef>
              <c:f>'[LIETUVIŲ sav_rezultatai_pupp_rez (5).xlsx]Atotrūkiai'!$B$62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'[LIETUVIŲ sav_rezultatai_pupp_rez (5).xlsx]Atotrūkiai'!$C$60:$F$60</c:f>
              <c:strCache>
                <c:ptCount val="4"/>
                <c:pt idx="0">
                  <c:v>Lietuvių k. Kauno m. </c:v>
                </c:pt>
                <c:pt idx="1">
                  <c:v>Lietuvių k. šalies</c:v>
                </c:pt>
                <c:pt idx="2">
                  <c:v>Matematika Kauno m. </c:v>
                </c:pt>
                <c:pt idx="3">
                  <c:v>Matematika šalies</c:v>
                </c:pt>
              </c:strCache>
            </c:strRef>
          </c:cat>
          <c:val>
            <c:numRef>
              <c:f>'[LIETUVIŲ sav_rezultatai_pupp_rez (5).xlsx]Atotrūkiai'!$C$62:$F$62</c:f>
              <c:numCache>
                <c:formatCode>General</c:formatCode>
                <c:ptCount val="4"/>
                <c:pt idx="0">
                  <c:v>7.02</c:v>
                </c:pt>
                <c:pt idx="1">
                  <c:v>6.5</c:v>
                </c:pt>
                <c:pt idx="2">
                  <c:v>6.67</c:v>
                </c:pt>
                <c:pt idx="3">
                  <c:v>6.12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DF-4FEC-A076-08D43B57A929}"/>
            </c:ext>
          </c:extLst>
        </c:ser>
        <c:ser>
          <c:idx val="2"/>
          <c:order val="2"/>
          <c:tx>
            <c:strRef>
              <c:f>'[LIETUVIŲ sav_rezultatai_pupp_rez (5).xlsx]Atotrūkiai'!$B$63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'[LIETUVIŲ sav_rezultatai_pupp_rez (5).xlsx]Atotrūkiai'!$C$60:$F$60</c:f>
              <c:strCache>
                <c:ptCount val="4"/>
                <c:pt idx="0">
                  <c:v>Lietuvių k. Kauno m. </c:v>
                </c:pt>
                <c:pt idx="1">
                  <c:v>Lietuvių k. šalies</c:v>
                </c:pt>
                <c:pt idx="2">
                  <c:v>Matematika Kauno m. </c:v>
                </c:pt>
                <c:pt idx="3">
                  <c:v>Matematika šalies</c:v>
                </c:pt>
              </c:strCache>
            </c:strRef>
          </c:cat>
          <c:val>
            <c:numRef>
              <c:f>'[LIETUVIŲ sav_rezultatai_pupp_rez (5).xlsx]Atotrūkiai'!$C$63:$F$63</c:f>
              <c:numCache>
                <c:formatCode>General</c:formatCode>
                <c:ptCount val="4"/>
                <c:pt idx="0">
                  <c:v>6.87</c:v>
                </c:pt>
                <c:pt idx="1">
                  <c:v>6.28</c:v>
                </c:pt>
                <c:pt idx="2">
                  <c:v>6.07</c:v>
                </c:pt>
                <c:pt idx="3">
                  <c:v>5.29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DF-4FEC-A076-08D43B57A9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325312"/>
        <c:axId val="87339392"/>
      </c:barChart>
      <c:catAx>
        <c:axId val="8732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7339392"/>
        <c:crosses val="autoZero"/>
        <c:auto val="1"/>
        <c:lblAlgn val="ctr"/>
        <c:lblOffset val="100"/>
        <c:noMultiLvlLbl val="0"/>
      </c:catAx>
      <c:valAx>
        <c:axId val="873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732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39273713974159"/>
          <c:y val="0.88223300511245062"/>
          <c:w val="0.24321439892477209"/>
          <c:h val="0.10025513991328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VBE rezultatų</a:t>
            </a:r>
            <a:r>
              <a:rPr lang="lt-LT" sz="1800" baseline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vidurkių palyginimas</a:t>
            </a:r>
            <a:endParaRPr lang="lt-LT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14501359034915"/>
          <c:y val="0.10706973104352929"/>
          <c:w val="0.86353358977715344"/>
          <c:h val="0.62731407036645048"/>
        </c:manualLayout>
      </c:layout>
      <c:lineChart>
        <c:grouping val="standard"/>
        <c:varyColors val="0"/>
        <c:ser>
          <c:idx val="0"/>
          <c:order val="0"/>
          <c:tx>
            <c:strRef>
              <c:f>Lapas1!$D$3</c:f>
              <c:strCache>
                <c:ptCount val="1"/>
                <c:pt idx="0">
                  <c:v>Kaunas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0642374082801693E-2"/>
                  <c:y val="3.0127223680373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0A-4447-9295-90E6A61753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Lapas1!$C$3:$C$15</c:f>
              <c:strCache>
                <c:ptCount val="13"/>
                <c:pt idx="1">
                  <c:v>Lietuvių kalba ir literatūra</c:v>
                </c:pt>
                <c:pt idx="2">
                  <c:v>Matematika</c:v>
                </c:pt>
                <c:pt idx="3">
                  <c:v>Anglų kalba</c:v>
                </c:pt>
                <c:pt idx="4">
                  <c:v>Istorija</c:v>
                </c:pt>
                <c:pt idx="5">
                  <c:v>Biologija</c:v>
                </c:pt>
                <c:pt idx="6">
                  <c:v>Informacinės technologijos</c:v>
                </c:pt>
                <c:pt idx="7">
                  <c:v>Fizika</c:v>
                </c:pt>
                <c:pt idx="8">
                  <c:v>Chemija</c:v>
                </c:pt>
                <c:pt idx="9">
                  <c:v>Geografija</c:v>
                </c:pt>
                <c:pt idx="10">
                  <c:v>Rusų kalba</c:v>
                </c:pt>
                <c:pt idx="11">
                  <c:v>Vokiečių kalba</c:v>
                </c:pt>
                <c:pt idx="12">
                  <c:v>Prancūzų kalba</c:v>
                </c:pt>
              </c:strCache>
            </c:strRef>
          </c:cat>
          <c:val>
            <c:numRef>
              <c:f>Lapas1!$D$3:$D$15</c:f>
              <c:numCache>
                <c:formatCode>General</c:formatCode>
                <c:ptCount val="13"/>
                <c:pt idx="0">
                  <c:v>0</c:v>
                </c:pt>
                <c:pt idx="1">
                  <c:v>54.83</c:v>
                </c:pt>
                <c:pt idx="2">
                  <c:v>30.6</c:v>
                </c:pt>
                <c:pt idx="3">
                  <c:v>66.069999999999993</c:v>
                </c:pt>
                <c:pt idx="4">
                  <c:v>54.4</c:v>
                </c:pt>
                <c:pt idx="5">
                  <c:v>52.39</c:v>
                </c:pt>
                <c:pt idx="6">
                  <c:v>47.55</c:v>
                </c:pt>
                <c:pt idx="7">
                  <c:v>50.13</c:v>
                </c:pt>
                <c:pt idx="8">
                  <c:v>68.989999999999995</c:v>
                </c:pt>
                <c:pt idx="9">
                  <c:v>58.54</c:v>
                </c:pt>
                <c:pt idx="10">
                  <c:v>63.22</c:v>
                </c:pt>
                <c:pt idx="11">
                  <c:v>83.33</c:v>
                </c:pt>
                <c:pt idx="12">
                  <c:v>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0A-4447-9295-90E6A61753B5}"/>
            </c:ext>
          </c:extLst>
        </c:ser>
        <c:ser>
          <c:idx val="1"/>
          <c:order val="1"/>
          <c:tx>
            <c:strRef>
              <c:f>Lapas1!$E$3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6481790141195854E-2"/>
                  <c:y val="-4.4016112569262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0A-4447-9295-90E6A61753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Lapas1!$C$3:$C$15</c:f>
              <c:strCache>
                <c:ptCount val="13"/>
                <c:pt idx="1">
                  <c:v>Lietuvių kalba ir literatūra</c:v>
                </c:pt>
                <c:pt idx="2">
                  <c:v>Matematika</c:v>
                </c:pt>
                <c:pt idx="3">
                  <c:v>Anglų kalba</c:v>
                </c:pt>
                <c:pt idx="4">
                  <c:v>Istorija</c:v>
                </c:pt>
                <c:pt idx="5">
                  <c:v>Biologija</c:v>
                </c:pt>
                <c:pt idx="6">
                  <c:v>Informacinės technologijos</c:v>
                </c:pt>
                <c:pt idx="7">
                  <c:v>Fizika</c:v>
                </c:pt>
                <c:pt idx="8">
                  <c:v>Chemija</c:v>
                </c:pt>
                <c:pt idx="9">
                  <c:v>Geografija</c:v>
                </c:pt>
                <c:pt idx="10">
                  <c:v>Rusų kalba</c:v>
                </c:pt>
                <c:pt idx="11">
                  <c:v>Vokiečių kalba</c:v>
                </c:pt>
                <c:pt idx="12">
                  <c:v>Prancūzų kalba</c:v>
                </c:pt>
              </c:strCache>
            </c:strRef>
          </c:cat>
          <c:val>
            <c:numRef>
              <c:f>Lapas1!$E$3:$E$15</c:f>
              <c:numCache>
                <c:formatCode>General</c:formatCode>
                <c:ptCount val="13"/>
                <c:pt idx="0">
                  <c:v>0</c:v>
                </c:pt>
                <c:pt idx="1">
                  <c:v>48.26</c:v>
                </c:pt>
                <c:pt idx="2">
                  <c:v>24.3</c:v>
                </c:pt>
                <c:pt idx="3">
                  <c:v>60.52</c:v>
                </c:pt>
                <c:pt idx="4">
                  <c:v>48.03</c:v>
                </c:pt>
                <c:pt idx="5">
                  <c:v>46.14</c:v>
                </c:pt>
                <c:pt idx="6">
                  <c:v>37.479999999999997</c:v>
                </c:pt>
                <c:pt idx="7">
                  <c:v>46.72</c:v>
                </c:pt>
                <c:pt idx="8">
                  <c:v>56.62</c:v>
                </c:pt>
                <c:pt idx="9">
                  <c:v>51</c:v>
                </c:pt>
                <c:pt idx="10">
                  <c:v>71.31</c:v>
                </c:pt>
                <c:pt idx="11">
                  <c:v>73.8</c:v>
                </c:pt>
                <c:pt idx="12">
                  <c:v>76.14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10A-4447-9295-90E6A6175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83488"/>
        <c:axId val="88385024"/>
      </c:lineChart>
      <c:catAx>
        <c:axId val="883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8385024"/>
        <c:crosses val="autoZero"/>
        <c:auto val="1"/>
        <c:lblAlgn val="ctr"/>
        <c:lblOffset val="100"/>
        <c:noMultiLvlLbl val="0"/>
      </c:catAx>
      <c:valAx>
        <c:axId val="88385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3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012443628712461"/>
          <c:y val="0.92160958723884479"/>
          <c:w val="0.30607341814628308"/>
          <c:h val="7.8390412761155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2785448920335"/>
          <c:y val="6.9602499277233804E-2"/>
          <c:w val="0.83998208188070933"/>
          <c:h val="0.893768819909290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Lapas3!$H$4:$H$13</c:f>
              <c:strCache>
                <c:ptCount val="10"/>
                <c:pt idx="0">
                  <c:v>13 šimtukininkai </c:v>
                </c:pt>
                <c:pt idx="1">
                  <c:v>9 šimtukininkai</c:v>
                </c:pt>
                <c:pt idx="2">
                  <c:v>8 šimtukininkai</c:v>
                </c:pt>
                <c:pt idx="3">
                  <c:v>7 šimtukininkai</c:v>
                </c:pt>
                <c:pt idx="4">
                  <c:v>6 šimtukininkai </c:v>
                </c:pt>
                <c:pt idx="5">
                  <c:v>5 šimtukininkai </c:v>
                </c:pt>
                <c:pt idx="6">
                  <c:v>4 šimtukininkai </c:v>
                </c:pt>
                <c:pt idx="7">
                  <c:v>3 šimtukininkai </c:v>
                </c:pt>
                <c:pt idx="8">
                  <c:v>2 šimtukininkai </c:v>
                </c:pt>
                <c:pt idx="9">
                  <c:v>1 šimtukininkas</c:v>
                </c:pt>
              </c:strCache>
            </c:strRef>
          </c:cat>
          <c:val>
            <c:numRef>
              <c:f>Lapas3!$I$4:$I$13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6</c:v>
                </c:pt>
                <c:pt idx="8">
                  <c:v>17</c:v>
                </c:pt>
                <c:pt idx="9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CD-4A90-9CF6-7080F4FC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100224"/>
        <c:axId val="88106112"/>
      </c:barChart>
      <c:catAx>
        <c:axId val="88100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8106112"/>
        <c:crosses val="autoZero"/>
        <c:auto val="1"/>
        <c:lblAlgn val="ctr"/>
        <c:lblOffset val="100"/>
        <c:noMultiLvlLbl val="0"/>
      </c:catAx>
      <c:valAx>
        <c:axId val="8810611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81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43D81-4E69-4DCB-A548-31C6D57E722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B9008C3-073F-4F93-8BBA-6A85B2DD954B}">
      <dgm:prSet/>
      <dgm:spPr/>
      <dgm:t>
        <a:bodyPr/>
        <a:lstStyle/>
        <a:p>
          <a:pPr rtl="0"/>
          <a:r>
            <a:rPr lang="en-US" u="none" dirty="0" err="1" smtClean="0"/>
            <a:t>Nuo</a:t>
          </a:r>
          <a:r>
            <a:rPr lang="en-US" u="none" dirty="0" smtClean="0"/>
            <a:t> </a:t>
          </a:r>
          <a:r>
            <a:rPr lang="en-US" u="none" dirty="0" err="1" smtClean="0"/>
            <a:t>rugsėjo</a:t>
          </a:r>
          <a:r>
            <a:rPr lang="en-US" u="none" dirty="0" smtClean="0"/>
            <a:t> 1 d.</a:t>
          </a:r>
          <a:endParaRPr lang="lt-LT" u="none" dirty="0"/>
        </a:p>
      </dgm:t>
    </dgm:pt>
    <dgm:pt modelId="{962DFB50-93A7-4615-B224-63FF19FC0E7C}" type="parTrans" cxnId="{31EADBF5-1FDC-4BD0-9A64-C550782829E2}">
      <dgm:prSet/>
      <dgm:spPr/>
      <dgm:t>
        <a:bodyPr/>
        <a:lstStyle/>
        <a:p>
          <a:endParaRPr lang="lt-LT"/>
        </a:p>
      </dgm:t>
    </dgm:pt>
    <dgm:pt modelId="{3433BA11-6FCB-4BB7-AF26-C5BF0B380465}" type="sibTrans" cxnId="{31EADBF5-1FDC-4BD0-9A64-C550782829E2}">
      <dgm:prSet/>
      <dgm:spPr/>
      <dgm:t>
        <a:bodyPr/>
        <a:lstStyle/>
        <a:p>
          <a:endParaRPr lang="lt-LT"/>
        </a:p>
      </dgm:t>
    </dgm:pt>
    <dgm:pt modelId="{25B33E3B-9210-425A-8FB7-282F4C2D3BAF}">
      <dgm:prSet/>
      <dgm:spPr/>
      <dgm:t>
        <a:bodyPr/>
        <a:lstStyle/>
        <a:p>
          <a:pPr algn="just" rtl="0"/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Kauno Antano Smetonos gimnazija prijungta prie Kauno „Varpo“ gimnazijos</a:t>
          </a:r>
          <a:endParaRPr lang="lt-L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4067E-3DB0-493D-826B-F4FFBAAF7ADD}" type="parTrans" cxnId="{B5127684-AFAA-4E3E-9F45-9887C3441BE2}">
      <dgm:prSet/>
      <dgm:spPr/>
      <dgm:t>
        <a:bodyPr/>
        <a:lstStyle/>
        <a:p>
          <a:endParaRPr lang="lt-LT"/>
        </a:p>
      </dgm:t>
    </dgm:pt>
    <dgm:pt modelId="{93DA749A-FB8A-4E6C-A13A-CD50357AE990}" type="sibTrans" cxnId="{B5127684-AFAA-4E3E-9F45-9887C3441BE2}">
      <dgm:prSet/>
      <dgm:spPr/>
      <dgm:t>
        <a:bodyPr/>
        <a:lstStyle/>
        <a:p>
          <a:endParaRPr lang="lt-LT"/>
        </a:p>
      </dgm:t>
    </dgm:pt>
    <dgm:pt modelId="{35C05D2F-15A4-4AC9-ADC8-C6B78CD9FE96}">
      <dgm:prSet/>
      <dgm:spPr/>
      <dgm:t>
        <a:bodyPr/>
        <a:lstStyle/>
        <a:p>
          <a:pPr algn="just"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Rokų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Prezidento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Antano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Smetonos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lt-L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0409B-447E-4CAA-914D-3682D1E892DB}" type="parTrans" cxnId="{137D388F-A1E3-4603-98D3-19641EE2EB4E}">
      <dgm:prSet/>
      <dgm:spPr/>
      <dgm:t>
        <a:bodyPr/>
        <a:lstStyle/>
        <a:p>
          <a:endParaRPr lang="lt-LT"/>
        </a:p>
      </dgm:t>
    </dgm:pt>
    <dgm:pt modelId="{8A3DEAFE-8130-4D7B-9F14-C23938042AC3}" type="sibTrans" cxnId="{137D388F-A1E3-4603-98D3-19641EE2EB4E}">
      <dgm:prSet/>
      <dgm:spPr/>
      <dgm:t>
        <a:bodyPr/>
        <a:lstStyle/>
        <a:p>
          <a:endParaRPr lang="lt-LT"/>
        </a:p>
      </dgm:t>
    </dgm:pt>
    <dgm:pt modelId="{B4DA51FA-5064-4955-8374-E297FB88FCB9}">
      <dgm:prSet/>
      <dgm:spPr/>
      <dgm:t>
        <a:bodyPr/>
        <a:lstStyle/>
        <a:p>
          <a:pPr algn="just"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Aleksandro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Puškino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tarptautinė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lt-L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B808F-F544-4E84-B186-4793AB74EDC7}" type="parTrans" cxnId="{015D0EBA-7EF8-49C1-A088-C5FE644582F3}">
      <dgm:prSet/>
      <dgm:spPr/>
      <dgm:t>
        <a:bodyPr/>
        <a:lstStyle/>
        <a:p>
          <a:endParaRPr lang="lt-LT"/>
        </a:p>
      </dgm:t>
    </dgm:pt>
    <dgm:pt modelId="{2FB98665-7FA3-41F2-9FD8-FBE69D6EA634}" type="sibTrans" cxnId="{015D0EBA-7EF8-49C1-A088-C5FE644582F3}">
      <dgm:prSet/>
      <dgm:spPr/>
      <dgm:t>
        <a:bodyPr/>
        <a:lstStyle/>
        <a:p>
          <a:endParaRPr lang="lt-LT"/>
        </a:p>
      </dgm:t>
    </dgm:pt>
    <dgm:pt modelId="{24BE5AFA-FE32-46F8-B5A9-A563AE029CA9}">
      <dgm:prSet/>
      <dgm:spPr/>
      <dgm:t>
        <a:bodyPr/>
        <a:lstStyle/>
        <a:p>
          <a:pPr algn="just"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specialioji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mokykla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šv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Roko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mokykla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lt-L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6BB55-905F-4D3A-94B3-E5CAA17644EB}" type="parTrans" cxnId="{02824397-0B81-4E81-A16E-EE91E12EC380}">
      <dgm:prSet/>
      <dgm:spPr/>
      <dgm:t>
        <a:bodyPr/>
        <a:lstStyle/>
        <a:p>
          <a:endParaRPr lang="lt-LT"/>
        </a:p>
      </dgm:t>
    </dgm:pt>
    <dgm:pt modelId="{2128597E-F966-402C-A9E9-0968EC2428C5}" type="sibTrans" cxnId="{02824397-0B81-4E81-A16E-EE91E12EC380}">
      <dgm:prSet/>
      <dgm:spPr/>
      <dgm:t>
        <a:bodyPr/>
        <a:lstStyle/>
        <a:p>
          <a:endParaRPr lang="lt-LT"/>
        </a:p>
      </dgm:t>
    </dgm:pt>
    <dgm:pt modelId="{095F8DD8-A3A0-4352-892A-B394E087F33F}" type="pres">
      <dgm:prSet presAssocID="{F7443D81-4E69-4DCB-A548-31C6D57E72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084FA099-6055-4FCB-B784-8EC4AFB837BE}" type="pres">
      <dgm:prSet presAssocID="{1B9008C3-073F-4F93-8BBA-6A85B2DD954B}" presName="parentText" presStyleLbl="node1" presStyleIdx="0" presStyleCnt="1" custScaleY="139645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4C88660-DAA4-4CE4-97E1-2247731AAC1C}" type="pres">
      <dgm:prSet presAssocID="{1B9008C3-073F-4F93-8BBA-6A85B2DD954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E7E4F9A-364B-4734-B596-2652BCC05E43}" type="presOf" srcId="{24BE5AFA-FE32-46F8-B5A9-A563AE029CA9}" destId="{04C88660-DAA4-4CE4-97E1-2247731AAC1C}" srcOrd="0" destOrd="3" presId="urn:microsoft.com/office/officeart/2005/8/layout/vList2"/>
    <dgm:cxn modelId="{D90F24FD-DB0E-4822-9307-C4C2BCD27266}" type="presOf" srcId="{B4DA51FA-5064-4955-8374-E297FB88FCB9}" destId="{04C88660-DAA4-4CE4-97E1-2247731AAC1C}" srcOrd="0" destOrd="2" presId="urn:microsoft.com/office/officeart/2005/8/layout/vList2"/>
    <dgm:cxn modelId="{02824397-0B81-4E81-A16E-EE91E12EC380}" srcId="{1B9008C3-073F-4F93-8BBA-6A85B2DD954B}" destId="{24BE5AFA-FE32-46F8-B5A9-A563AE029CA9}" srcOrd="3" destOrd="0" parTransId="{8306BB55-905F-4D3A-94B3-E5CAA17644EB}" sibTransId="{2128597E-F966-402C-A9E9-0968EC2428C5}"/>
    <dgm:cxn modelId="{137D388F-A1E3-4603-98D3-19641EE2EB4E}" srcId="{1B9008C3-073F-4F93-8BBA-6A85B2DD954B}" destId="{35C05D2F-15A4-4AC9-ADC8-C6B78CD9FE96}" srcOrd="1" destOrd="0" parTransId="{F980409B-447E-4CAA-914D-3682D1E892DB}" sibTransId="{8A3DEAFE-8130-4D7B-9F14-C23938042AC3}"/>
    <dgm:cxn modelId="{5C8C47D4-751A-4C19-A3A1-490E58F4ADB6}" type="presOf" srcId="{35C05D2F-15A4-4AC9-ADC8-C6B78CD9FE96}" destId="{04C88660-DAA4-4CE4-97E1-2247731AAC1C}" srcOrd="0" destOrd="1" presId="urn:microsoft.com/office/officeart/2005/8/layout/vList2"/>
    <dgm:cxn modelId="{39873C8D-BF21-414B-AEB7-AE46AA31B390}" type="presOf" srcId="{F7443D81-4E69-4DCB-A548-31C6D57E722A}" destId="{095F8DD8-A3A0-4352-892A-B394E087F33F}" srcOrd="0" destOrd="0" presId="urn:microsoft.com/office/officeart/2005/8/layout/vList2"/>
    <dgm:cxn modelId="{31EADBF5-1FDC-4BD0-9A64-C550782829E2}" srcId="{F7443D81-4E69-4DCB-A548-31C6D57E722A}" destId="{1B9008C3-073F-4F93-8BBA-6A85B2DD954B}" srcOrd="0" destOrd="0" parTransId="{962DFB50-93A7-4615-B224-63FF19FC0E7C}" sibTransId="{3433BA11-6FCB-4BB7-AF26-C5BF0B380465}"/>
    <dgm:cxn modelId="{F806C5CD-6512-455F-BEB7-2B1BBE3B77D6}" type="presOf" srcId="{1B9008C3-073F-4F93-8BBA-6A85B2DD954B}" destId="{084FA099-6055-4FCB-B784-8EC4AFB837BE}" srcOrd="0" destOrd="0" presId="urn:microsoft.com/office/officeart/2005/8/layout/vList2"/>
    <dgm:cxn modelId="{7ADC27F0-DE7B-4A11-BDB0-5C0AE373D285}" type="presOf" srcId="{25B33E3B-9210-425A-8FB7-282F4C2D3BAF}" destId="{04C88660-DAA4-4CE4-97E1-2247731AAC1C}" srcOrd="0" destOrd="0" presId="urn:microsoft.com/office/officeart/2005/8/layout/vList2"/>
    <dgm:cxn modelId="{B5127684-AFAA-4E3E-9F45-9887C3441BE2}" srcId="{1B9008C3-073F-4F93-8BBA-6A85B2DD954B}" destId="{25B33E3B-9210-425A-8FB7-282F4C2D3BAF}" srcOrd="0" destOrd="0" parTransId="{1244067E-3DB0-493D-826B-F4FFBAAF7ADD}" sibTransId="{93DA749A-FB8A-4E6C-A13A-CD50357AE990}"/>
    <dgm:cxn modelId="{015D0EBA-7EF8-49C1-A088-C5FE644582F3}" srcId="{1B9008C3-073F-4F93-8BBA-6A85B2DD954B}" destId="{B4DA51FA-5064-4955-8374-E297FB88FCB9}" srcOrd="2" destOrd="0" parTransId="{D15B808F-F544-4E84-B186-4793AB74EDC7}" sibTransId="{2FB98665-7FA3-41F2-9FD8-FBE69D6EA634}"/>
    <dgm:cxn modelId="{5B1A36E7-1AED-432C-9263-3F35FB91BA85}" type="presParOf" srcId="{095F8DD8-A3A0-4352-892A-B394E087F33F}" destId="{084FA099-6055-4FCB-B784-8EC4AFB837BE}" srcOrd="0" destOrd="0" presId="urn:microsoft.com/office/officeart/2005/8/layout/vList2"/>
    <dgm:cxn modelId="{6A04CC88-D6BD-4F12-BBE4-BAA52C712E0E}" type="presParOf" srcId="{095F8DD8-A3A0-4352-892A-B394E087F33F}" destId="{04C88660-DAA4-4CE4-97E1-2247731AAC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C9C68-089E-498C-8D0F-F2B004C556B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499C04A4-80A0-42EA-9AAF-651394AB6F49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lt-LT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KŠIC organizuojamus lietuvių kalbos mokymus suaugusiesiems baigė 141 ukrainietis. </a:t>
          </a:r>
          <a:endParaRPr lang="lt-LT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235BA-F80E-46A0-9C5D-C03E5878C438}" type="parTrans" cxnId="{89AD9FC9-B601-41EE-A72E-E7D2B80E42C7}">
      <dgm:prSet/>
      <dgm:spPr/>
      <dgm:t>
        <a:bodyPr/>
        <a:lstStyle/>
        <a:p>
          <a:endParaRPr lang="lt-LT"/>
        </a:p>
      </dgm:t>
    </dgm:pt>
    <dgm:pt modelId="{3BC98128-29BD-4701-BC84-7E75AC2D9335}" type="sibTrans" cxnId="{89AD9FC9-B601-41EE-A72E-E7D2B80E42C7}">
      <dgm:prSet/>
      <dgm:spPr/>
      <dgm:t>
        <a:bodyPr/>
        <a:lstStyle/>
        <a:p>
          <a:endParaRPr lang="lt-LT" sz="1000">
            <a:solidFill>
              <a:schemeClr val="tx1"/>
            </a:solidFill>
          </a:endParaRPr>
        </a:p>
      </dgm:t>
    </dgm:pt>
    <dgm:pt modelId="{DF93BEDD-011E-45D7-93FE-C55249D7B593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lt-LT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Apie 1000 ukrainiečių vaikų lietuvių kalbos vasarą mokėsi: </a:t>
          </a:r>
          <a:endParaRPr lang="lt-LT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615A7-3A83-4BBE-BD0E-C3336E3A027A}" type="parTrans" cxnId="{679C1FF1-9271-43D7-9E76-ED3D71FB58BB}">
      <dgm:prSet/>
      <dgm:spPr/>
      <dgm:t>
        <a:bodyPr/>
        <a:lstStyle/>
        <a:p>
          <a:endParaRPr lang="lt-LT"/>
        </a:p>
      </dgm:t>
    </dgm:pt>
    <dgm:pt modelId="{3F07E928-5ECC-42BE-949A-BA123746F672}" type="sibTrans" cxnId="{679C1FF1-9271-43D7-9E76-ED3D71FB58BB}">
      <dgm:prSet/>
      <dgm:spPr/>
      <dgm:t>
        <a:bodyPr/>
        <a:lstStyle/>
        <a:p>
          <a:endParaRPr lang="lt-LT" sz="1000">
            <a:solidFill>
              <a:schemeClr val="tx1"/>
            </a:solidFill>
          </a:endParaRPr>
        </a:p>
      </dgm:t>
    </dgm:pt>
    <dgm:pt modelId="{244D3658-078E-4ECF-9BD5-5E99FEBC63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lt-LT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Kauno „Paparčio“ pradinėje mokykloje;</a:t>
          </a:r>
          <a:endParaRPr lang="lt-LT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F9ED4-0EAE-4552-8731-D9BCD87A4E8C}" type="parTrans" cxnId="{6372093F-D659-4802-807E-6B96D550B997}">
      <dgm:prSet/>
      <dgm:spPr/>
      <dgm:t>
        <a:bodyPr/>
        <a:lstStyle/>
        <a:p>
          <a:endParaRPr lang="lt-LT"/>
        </a:p>
      </dgm:t>
    </dgm:pt>
    <dgm:pt modelId="{44A973F0-8E8A-4A40-8CB4-185E5C86D61E}" type="sibTrans" cxnId="{6372093F-D659-4802-807E-6B96D550B997}">
      <dgm:prSet/>
      <dgm:spPr/>
      <dgm:t>
        <a:bodyPr/>
        <a:lstStyle/>
        <a:p>
          <a:endParaRPr lang="lt-LT" sz="1000">
            <a:solidFill>
              <a:schemeClr val="tx1"/>
            </a:solidFill>
          </a:endParaRPr>
        </a:p>
      </dgm:t>
    </dgm:pt>
    <dgm:pt modelId="{A465D43A-B6B4-4691-8D06-7703AA7ED0A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lt-LT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Kauno Viktoro Kuprevičiaus progimnazijoje; Kauno Žaliakalnio progimnazijoje; Kauno Juozo Urbšio progimnazijoje; Kauno Martyno Mažvydo progimnazijoje;</a:t>
          </a:r>
          <a:endParaRPr lang="lt-LT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2E096-94C0-4882-A319-8252BAF3F6E8}" type="parTrans" cxnId="{A10F6443-ECAD-4496-8CDF-5EE0C252D065}">
      <dgm:prSet/>
      <dgm:spPr/>
      <dgm:t>
        <a:bodyPr/>
        <a:lstStyle/>
        <a:p>
          <a:endParaRPr lang="lt-LT"/>
        </a:p>
      </dgm:t>
    </dgm:pt>
    <dgm:pt modelId="{6F7D43BF-0FA0-47F8-A3E4-EB5A66E3B9AF}" type="sibTrans" cxnId="{A10F6443-ECAD-4496-8CDF-5EE0C252D065}">
      <dgm:prSet/>
      <dgm:spPr/>
      <dgm:t>
        <a:bodyPr/>
        <a:lstStyle/>
        <a:p>
          <a:endParaRPr lang="lt-LT" sz="1000">
            <a:solidFill>
              <a:schemeClr val="tx1"/>
            </a:solidFill>
          </a:endParaRPr>
        </a:p>
      </dgm:t>
    </dgm:pt>
    <dgm:pt modelId="{5063B0A8-51E9-4C8B-8868-775B13DDEB1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lt-L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Kauno „Santaros“ gimnazijoje; Kauno </a:t>
          </a:r>
          <a:r>
            <a:rPr lang="lt-L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Veršvų</a:t>
          </a:r>
          <a:r>
            <a:rPr lang="lt-L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gimnazijoje; Kauno „Vyturio“ gimnazijoje; Kauno Kovo 11-osios gimnazijoje.</a:t>
          </a:r>
          <a:endParaRPr lang="lt-LT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4936E-F46B-4ACF-9074-A49698F16923}" type="parTrans" cxnId="{1B422815-C8CE-4D33-942D-BDD637E6EBD5}">
      <dgm:prSet/>
      <dgm:spPr/>
      <dgm:t>
        <a:bodyPr/>
        <a:lstStyle/>
        <a:p>
          <a:endParaRPr lang="lt-LT"/>
        </a:p>
      </dgm:t>
    </dgm:pt>
    <dgm:pt modelId="{359885E6-3FE9-4D79-BBC1-C827042F5D39}" type="sibTrans" cxnId="{1B422815-C8CE-4D33-942D-BDD637E6EBD5}">
      <dgm:prSet/>
      <dgm:spPr/>
      <dgm:t>
        <a:bodyPr/>
        <a:lstStyle/>
        <a:p>
          <a:endParaRPr lang="lt-LT" sz="1000">
            <a:solidFill>
              <a:schemeClr val="tx1"/>
            </a:solidFill>
          </a:endParaRPr>
        </a:p>
      </dgm:t>
    </dgm:pt>
    <dgm:pt modelId="{168D5452-2CC4-4AE2-B9FF-01D33B4DD83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lt-LT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Kauno Jono ir Petro Vileišių mokykloje; Kauno Aleksandro Stulginskio mokykloje.  </a:t>
          </a:r>
          <a:endParaRPr lang="lt-LT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524C9-D061-4EA4-8EE0-90EEF587EE75}" type="parTrans" cxnId="{07B3FDE3-3843-4194-B649-10B9C123681C}">
      <dgm:prSet/>
      <dgm:spPr/>
      <dgm:t>
        <a:bodyPr/>
        <a:lstStyle/>
        <a:p>
          <a:endParaRPr lang="lt-LT"/>
        </a:p>
      </dgm:t>
    </dgm:pt>
    <dgm:pt modelId="{8934C9A1-27E3-46C6-8DCA-CFA047DB4603}" type="sibTrans" cxnId="{07B3FDE3-3843-4194-B649-10B9C123681C}">
      <dgm:prSet/>
      <dgm:spPr/>
      <dgm:t>
        <a:bodyPr/>
        <a:lstStyle/>
        <a:p>
          <a:endParaRPr lang="lt-LT" sz="1000">
            <a:solidFill>
              <a:schemeClr val="tx1"/>
            </a:solidFill>
          </a:endParaRPr>
        </a:p>
      </dgm:t>
    </dgm:pt>
    <dgm:pt modelId="{D7FC0E11-C818-41B9-A1F8-4F833FC2ED9D}" type="pres">
      <dgm:prSet presAssocID="{180C9C68-089E-498C-8D0F-F2B004C556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3C1ED846-0EFC-4137-B6E6-9FE6207EEC1D}" type="pres">
      <dgm:prSet presAssocID="{180C9C68-089E-498C-8D0F-F2B004C556BE}" presName="Name1" presStyleCnt="0"/>
      <dgm:spPr/>
    </dgm:pt>
    <dgm:pt modelId="{BC4E7CD0-F27D-424F-A7DA-D71177115515}" type="pres">
      <dgm:prSet presAssocID="{180C9C68-089E-498C-8D0F-F2B004C556BE}" presName="cycle" presStyleCnt="0"/>
      <dgm:spPr/>
    </dgm:pt>
    <dgm:pt modelId="{C5C7501F-8934-4CBE-90F0-A4DF19D27689}" type="pres">
      <dgm:prSet presAssocID="{180C9C68-089E-498C-8D0F-F2B004C556BE}" presName="srcNode" presStyleLbl="node1" presStyleIdx="0" presStyleCnt="6"/>
      <dgm:spPr/>
    </dgm:pt>
    <dgm:pt modelId="{EDED1EB3-B6CA-4145-A5E4-FAAC18987507}" type="pres">
      <dgm:prSet presAssocID="{180C9C68-089E-498C-8D0F-F2B004C556BE}" presName="conn" presStyleLbl="parChTrans1D2" presStyleIdx="0" presStyleCnt="1"/>
      <dgm:spPr/>
      <dgm:t>
        <a:bodyPr/>
        <a:lstStyle/>
        <a:p>
          <a:endParaRPr lang="lt-LT"/>
        </a:p>
      </dgm:t>
    </dgm:pt>
    <dgm:pt modelId="{B6014179-2180-43EF-BAA1-E419FFC3E15B}" type="pres">
      <dgm:prSet presAssocID="{180C9C68-089E-498C-8D0F-F2B004C556BE}" presName="extraNode" presStyleLbl="node1" presStyleIdx="0" presStyleCnt="6"/>
      <dgm:spPr/>
    </dgm:pt>
    <dgm:pt modelId="{CFDEFEBC-D4F9-4041-AE51-005A46DEE451}" type="pres">
      <dgm:prSet presAssocID="{180C9C68-089E-498C-8D0F-F2B004C556BE}" presName="dstNode" presStyleLbl="node1" presStyleIdx="0" presStyleCnt="6"/>
      <dgm:spPr/>
    </dgm:pt>
    <dgm:pt modelId="{5EB4DAF6-0664-4F4D-B568-20E455B048CB}" type="pres">
      <dgm:prSet presAssocID="{499C04A4-80A0-42EA-9AAF-651394AB6F4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886672E-40F1-4C6E-A72E-12AE1181DA93}" type="pres">
      <dgm:prSet presAssocID="{499C04A4-80A0-42EA-9AAF-651394AB6F49}" presName="accent_1" presStyleCnt="0"/>
      <dgm:spPr/>
    </dgm:pt>
    <dgm:pt modelId="{F7E3DB7F-D317-4C9A-9C07-E5C51A207B29}" type="pres">
      <dgm:prSet presAssocID="{499C04A4-80A0-42EA-9AAF-651394AB6F49}" presName="accentRepeatNode" presStyleLbl="solidFgAcc1" presStyleIdx="0" presStyleCnt="6"/>
      <dgm:spPr/>
    </dgm:pt>
    <dgm:pt modelId="{79BBD673-E7C4-42A9-8025-85AC49720365}" type="pres">
      <dgm:prSet presAssocID="{DF93BEDD-011E-45D7-93FE-C55249D7B593}" presName="text_2" presStyleLbl="node1" presStyleIdx="1" presStyleCnt="6" custLinFactNeighborX="-231" custLinFactNeighborY="-119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FFEFD09-D996-4852-9EAC-A8789869B664}" type="pres">
      <dgm:prSet presAssocID="{DF93BEDD-011E-45D7-93FE-C55249D7B593}" presName="accent_2" presStyleCnt="0"/>
      <dgm:spPr/>
    </dgm:pt>
    <dgm:pt modelId="{7FF3D76B-3846-49F0-941D-C00C19786035}" type="pres">
      <dgm:prSet presAssocID="{DF93BEDD-011E-45D7-93FE-C55249D7B593}" presName="accentRepeatNode" presStyleLbl="solidFgAcc1" presStyleIdx="1" presStyleCnt="6"/>
      <dgm:spPr/>
    </dgm:pt>
    <dgm:pt modelId="{CA8A8BA7-3FA0-498D-949F-EAA09CCB6255}" type="pres">
      <dgm:prSet presAssocID="{244D3658-078E-4ECF-9BD5-5E99FEBC635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32B32CB-10A4-4493-91BA-3CAFAB26C451}" type="pres">
      <dgm:prSet presAssocID="{244D3658-078E-4ECF-9BD5-5E99FEBC635A}" presName="accent_3" presStyleCnt="0"/>
      <dgm:spPr/>
    </dgm:pt>
    <dgm:pt modelId="{C3AB611F-A41D-40C8-BB44-8F9BE077F914}" type="pres">
      <dgm:prSet presAssocID="{244D3658-078E-4ECF-9BD5-5E99FEBC635A}" presName="accentRepeatNode" presStyleLbl="solidFgAcc1" presStyleIdx="2" presStyleCnt="6"/>
      <dgm:spPr/>
    </dgm:pt>
    <dgm:pt modelId="{CF9EBC97-07EF-46BA-95CC-7A236A82E5FF}" type="pres">
      <dgm:prSet presAssocID="{A465D43A-B6B4-4691-8D06-7703AA7ED0A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F42AC4A-A3A9-4725-A2C9-EDA2C4A6D5B9}" type="pres">
      <dgm:prSet presAssocID="{A465D43A-B6B4-4691-8D06-7703AA7ED0A0}" presName="accent_4" presStyleCnt="0"/>
      <dgm:spPr/>
    </dgm:pt>
    <dgm:pt modelId="{AC10666C-F01E-40DC-BCAB-3F5881174FB5}" type="pres">
      <dgm:prSet presAssocID="{A465D43A-B6B4-4691-8D06-7703AA7ED0A0}" presName="accentRepeatNode" presStyleLbl="solidFgAcc1" presStyleIdx="3" presStyleCnt="6"/>
      <dgm:spPr/>
    </dgm:pt>
    <dgm:pt modelId="{EF0FBD86-E304-460E-A128-8176DEFE0796}" type="pres">
      <dgm:prSet presAssocID="{5063B0A8-51E9-4C8B-8868-775B13DDEB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9699319-CA40-4A81-B107-CFED0F6C7987}" type="pres">
      <dgm:prSet presAssocID="{5063B0A8-51E9-4C8B-8868-775B13DDEB1E}" presName="accent_5" presStyleCnt="0"/>
      <dgm:spPr/>
    </dgm:pt>
    <dgm:pt modelId="{7BC34CA3-E97D-40C0-A013-D09E0B2DABEA}" type="pres">
      <dgm:prSet presAssocID="{5063B0A8-51E9-4C8B-8868-775B13DDEB1E}" presName="accentRepeatNode" presStyleLbl="solidFgAcc1" presStyleIdx="4" presStyleCnt="6"/>
      <dgm:spPr/>
    </dgm:pt>
    <dgm:pt modelId="{762B82D2-A89C-4113-8090-C3FB782A8614}" type="pres">
      <dgm:prSet presAssocID="{168D5452-2CC4-4AE2-B9FF-01D33B4DD839}" presName="text_6" presStyleLbl="node1" presStyleIdx="5" presStyleCnt="6" custLinFactNeighborX="-479" custLinFactNeighborY="-1977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AD23A7A-C4CD-4DD1-B8C7-360EFF51E041}" type="pres">
      <dgm:prSet presAssocID="{168D5452-2CC4-4AE2-B9FF-01D33B4DD839}" presName="accent_6" presStyleCnt="0"/>
      <dgm:spPr/>
    </dgm:pt>
    <dgm:pt modelId="{1B6268F6-090C-4AF2-8415-570762695A55}" type="pres">
      <dgm:prSet presAssocID="{168D5452-2CC4-4AE2-B9FF-01D33B4DD839}" presName="accentRepeatNode" presStyleLbl="solidFgAcc1" presStyleIdx="5" presStyleCnt="6"/>
      <dgm:spPr/>
    </dgm:pt>
  </dgm:ptLst>
  <dgm:cxnLst>
    <dgm:cxn modelId="{6C350CCB-5123-4028-ACDF-9B743E85AAC6}" type="presOf" srcId="{3BC98128-29BD-4701-BC84-7E75AC2D9335}" destId="{EDED1EB3-B6CA-4145-A5E4-FAAC18987507}" srcOrd="0" destOrd="0" presId="urn:microsoft.com/office/officeart/2008/layout/VerticalCurvedList"/>
    <dgm:cxn modelId="{DF123996-F7EC-449A-A25B-83742A4DF9A9}" type="presOf" srcId="{244D3658-078E-4ECF-9BD5-5E99FEBC635A}" destId="{CA8A8BA7-3FA0-498D-949F-EAA09CCB6255}" srcOrd="0" destOrd="0" presId="urn:microsoft.com/office/officeart/2008/layout/VerticalCurvedList"/>
    <dgm:cxn modelId="{7FE27B98-32C9-477F-9F4C-3DFC129F65EC}" type="presOf" srcId="{180C9C68-089E-498C-8D0F-F2B004C556BE}" destId="{D7FC0E11-C818-41B9-A1F8-4F833FC2ED9D}" srcOrd="0" destOrd="0" presId="urn:microsoft.com/office/officeart/2008/layout/VerticalCurvedList"/>
    <dgm:cxn modelId="{6372093F-D659-4802-807E-6B96D550B997}" srcId="{180C9C68-089E-498C-8D0F-F2B004C556BE}" destId="{244D3658-078E-4ECF-9BD5-5E99FEBC635A}" srcOrd="2" destOrd="0" parTransId="{2C7F9ED4-0EAE-4552-8731-D9BCD87A4E8C}" sibTransId="{44A973F0-8E8A-4A40-8CB4-185E5C86D61E}"/>
    <dgm:cxn modelId="{ED67E99E-60CA-464C-9CE2-22FB2B76EB87}" type="presOf" srcId="{DF93BEDD-011E-45D7-93FE-C55249D7B593}" destId="{79BBD673-E7C4-42A9-8025-85AC49720365}" srcOrd="0" destOrd="0" presId="urn:microsoft.com/office/officeart/2008/layout/VerticalCurvedList"/>
    <dgm:cxn modelId="{A10F6443-ECAD-4496-8CDF-5EE0C252D065}" srcId="{180C9C68-089E-498C-8D0F-F2B004C556BE}" destId="{A465D43A-B6B4-4691-8D06-7703AA7ED0A0}" srcOrd="3" destOrd="0" parTransId="{35E2E096-94C0-4882-A319-8252BAF3F6E8}" sibTransId="{6F7D43BF-0FA0-47F8-A3E4-EB5A66E3B9AF}"/>
    <dgm:cxn modelId="{05CE2451-4D11-4AD6-9D65-F4A21D1EA505}" type="presOf" srcId="{A465D43A-B6B4-4691-8D06-7703AA7ED0A0}" destId="{CF9EBC97-07EF-46BA-95CC-7A236A82E5FF}" srcOrd="0" destOrd="0" presId="urn:microsoft.com/office/officeart/2008/layout/VerticalCurvedList"/>
    <dgm:cxn modelId="{679C1FF1-9271-43D7-9E76-ED3D71FB58BB}" srcId="{180C9C68-089E-498C-8D0F-F2B004C556BE}" destId="{DF93BEDD-011E-45D7-93FE-C55249D7B593}" srcOrd="1" destOrd="0" parTransId="{976615A7-3A83-4BBE-BD0E-C3336E3A027A}" sibTransId="{3F07E928-5ECC-42BE-949A-BA123746F672}"/>
    <dgm:cxn modelId="{32F3B927-4202-4E7F-8EB5-5CDC50079A71}" type="presOf" srcId="{168D5452-2CC4-4AE2-B9FF-01D33B4DD839}" destId="{762B82D2-A89C-4113-8090-C3FB782A8614}" srcOrd="0" destOrd="0" presId="urn:microsoft.com/office/officeart/2008/layout/VerticalCurvedList"/>
    <dgm:cxn modelId="{1B422815-C8CE-4D33-942D-BDD637E6EBD5}" srcId="{180C9C68-089E-498C-8D0F-F2B004C556BE}" destId="{5063B0A8-51E9-4C8B-8868-775B13DDEB1E}" srcOrd="4" destOrd="0" parTransId="{64A4936E-F46B-4ACF-9074-A49698F16923}" sibTransId="{359885E6-3FE9-4D79-BBC1-C827042F5D39}"/>
    <dgm:cxn modelId="{07B3FDE3-3843-4194-B649-10B9C123681C}" srcId="{180C9C68-089E-498C-8D0F-F2B004C556BE}" destId="{168D5452-2CC4-4AE2-B9FF-01D33B4DD839}" srcOrd="5" destOrd="0" parTransId="{96A524C9-D061-4EA4-8EE0-90EEF587EE75}" sibTransId="{8934C9A1-27E3-46C6-8DCA-CFA047DB4603}"/>
    <dgm:cxn modelId="{81770E69-A303-4550-9004-B964E9DAC878}" type="presOf" srcId="{5063B0A8-51E9-4C8B-8868-775B13DDEB1E}" destId="{EF0FBD86-E304-460E-A128-8176DEFE0796}" srcOrd="0" destOrd="0" presId="urn:microsoft.com/office/officeart/2008/layout/VerticalCurvedList"/>
    <dgm:cxn modelId="{89AD9FC9-B601-41EE-A72E-E7D2B80E42C7}" srcId="{180C9C68-089E-498C-8D0F-F2B004C556BE}" destId="{499C04A4-80A0-42EA-9AAF-651394AB6F49}" srcOrd="0" destOrd="0" parTransId="{631235BA-F80E-46A0-9C5D-C03E5878C438}" sibTransId="{3BC98128-29BD-4701-BC84-7E75AC2D9335}"/>
    <dgm:cxn modelId="{1DB419CD-5180-4353-A4DD-A955E8D260DE}" type="presOf" srcId="{499C04A4-80A0-42EA-9AAF-651394AB6F49}" destId="{5EB4DAF6-0664-4F4D-B568-20E455B048CB}" srcOrd="0" destOrd="0" presId="urn:microsoft.com/office/officeart/2008/layout/VerticalCurvedList"/>
    <dgm:cxn modelId="{04468D2F-9B73-42AF-8024-CA75AC10E1DA}" type="presParOf" srcId="{D7FC0E11-C818-41B9-A1F8-4F833FC2ED9D}" destId="{3C1ED846-0EFC-4137-B6E6-9FE6207EEC1D}" srcOrd="0" destOrd="0" presId="urn:microsoft.com/office/officeart/2008/layout/VerticalCurvedList"/>
    <dgm:cxn modelId="{A918CBB0-C956-4BC0-B79E-DC466AE1A5F3}" type="presParOf" srcId="{3C1ED846-0EFC-4137-B6E6-9FE6207EEC1D}" destId="{BC4E7CD0-F27D-424F-A7DA-D71177115515}" srcOrd="0" destOrd="0" presId="urn:microsoft.com/office/officeart/2008/layout/VerticalCurvedList"/>
    <dgm:cxn modelId="{C45DCE22-5219-444D-868B-FE78F517DFF6}" type="presParOf" srcId="{BC4E7CD0-F27D-424F-A7DA-D71177115515}" destId="{C5C7501F-8934-4CBE-90F0-A4DF19D27689}" srcOrd="0" destOrd="0" presId="urn:microsoft.com/office/officeart/2008/layout/VerticalCurvedList"/>
    <dgm:cxn modelId="{9709E17B-3442-489D-837A-3896119BB901}" type="presParOf" srcId="{BC4E7CD0-F27D-424F-A7DA-D71177115515}" destId="{EDED1EB3-B6CA-4145-A5E4-FAAC18987507}" srcOrd="1" destOrd="0" presId="urn:microsoft.com/office/officeart/2008/layout/VerticalCurvedList"/>
    <dgm:cxn modelId="{3622A1C4-E364-4BF0-856B-894795B8F00B}" type="presParOf" srcId="{BC4E7CD0-F27D-424F-A7DA-D71177115515}" destId="{B6014179-2180-43EF-BAA1-E419FFC3E15B}" srcOrd="2" destOrd="0" presId="urn:microsoft.com/office/officeart/2008/layout/VerticalCurvedList"/>
    <dgm:cxn modelId="{DAC6B1CE-605B-471E-8405-172499E44924}" type="presParOf" srcId="{BC4E7CD0-F27D-424F-A7DA-D71177115515}" destId="{CFDEFEBC-D4F9-4041-AE51-005A46DEE451}" srcOrd="3" destOrd="0" presId="urn:microsoft.com/office/officeart/2008/layout/VerticalCurvedList"/>
    <dgm:cxn modelId="{E89B6B9D-F577-46EB-805A-E168BC571B37}" type="presParOf" srcId="{3C1ED846-0EFC-4137-B6E6-9FE6207EEC1D}" destId="{5EB4DAF6-0664-4F4D-B568-20E455B048CB}" srcOrd="1" destOrd="0" presId="urn:microsoft.com/office/officeart/2008/layout/VerticalCurvedList"/>
    <dgm:cxn modelId="{1E4837C1-0506-416B-AED1-C7F02F7ECB77}" type="presParOf" srcId="{3C1ED846-0EFC-4137-B6E6-9FE6207EEC1D}" destId="{C886672E-40F1-4C6E-A72E-12AE1181DA93}" srcOrd="2" destOrd="0" presId="urn:microsoft.com/office/officeart/2008/layout/VerticalCurvedList"/>
    <dgm:cxn modelId="{8F50A51E-42E4-4EBA-A876-BF5940F0B882}" type="presParOf" srcId="{C886672E-40F1-4C6E-A72E-12AE1181DA93}" destId="{F7E3DB7F-D317-4C9A-9C07-E5C51A207B29}" srcOrd="0" destOrd="0" presId="urn:microsoft.com/office/officeart/2008/layout/VerticalCurvedList"/>
    <dgm:cxn modelId="{737066F8-688A-4360-827C-0E4B807E5769}" type="presParOf" srcId="{3C1ED846-0EFC-4137-B6E6-9FE6207EEC1D}" destId="{79BBD673-E7C4-42A9-8025-85AC49720365}" srcOrd="3" destOrd="0" presId="urn:microsoft.com/office/officeart/2008/layout/VerticalCurvedList"/>
    <dgm:cxn modelId="{DD42CE13-9740-4E0E-8C8B-9A20D56B1D28}" type="presParOf" srcId="{3C1ED846-0EFC-4137-B6E6-9FE6207EEC1D}" destId="{9FFEFD09-D996-4852-9EAC-A8789869B664}" srcOrd="4" destOrd="0" presId="urn:microsoft.com/office/officeart/2008/layout/VerticalCurvedList"/>
    <dgm:cxn modelId="{A36489E4-FAA1-47EC-8120-28C9CFEB1041}" type="presParOf" srcId="{9FFEFD09-D996-4852-9EAC-A8789869B664}" destId="{7FF3D76B-3846-49F0-941D-C00C19786035}" srcOrd="0" destOrd="0" presId="urn:microsoft.com/office/officeart/2008/layout/VerticalCurvedList"/>
    <dgm:cxn modelId="{3F619A72-3B9E-4602-877A-ADD88652D6B3}" type="presParOf" srcId="{3C1ED846-0EFC-4137-B6E6-9FE6207EEC1D}" destId="{CA8A8BA7-3FA0-498D-949F-EAA09CCB6255}" srcOrd="5" destOrd="0" presId="urn:microsoft.com/office/officeart/2008/layout/VerticalCurvedList"/>
    <dgm:cxn modelId="{7F799A2F-B86E-4B18-8560-37A4D88F3493}" type="presParOf" srcId="{3C1ED846-0EFC-4137-B6E6-9FE6207EEC1D}" destId="{732B32CB-10A4-4493-91BA-3CAFAB26C451}" srcOrd="6" destOrd="0" presId="urn:microsoft.com/office/officeart/2008/layout/VerticalCurvedList"/>
    <dgm:cxn modelId="{C8D2E18A-CFCD-40B8-99F4-AEBD1A648791}" type="presParOf" srcId="{732B32CB-10A4-4493-91BA-3CAFAB26C451}" destId="{C3AB611F-A41D-40C8-BB44-8F9BE077F914}" srcOrd="0" destOrd="0" presId="urn:microsoft.com/office/officeart/2008/layout/VerticalCurvedList"/>
    <dgm:cxn modelId="{2DCEE094-1C11-4F66-9DE5-04A3C58E1A69}" type="presParOf" srcId="{3C1ED846-0EFC-4137-B6E6-9FE6207EEC1D}" destId="{CF9EBC97-07EF-46BA-95CC-7A236A82E5FF}" srcOrd="7" destOrd="0" presId="urn:microsoft.com/office/officeart/2008/layout/VerticalCurvedList"/>
    <dgm:cxn modelId="{CA2FB0A3-3174-4149-96EF-9B4C431B0A5D}" type="presParOf" srcId="{3C1ED846-0EFC-4137-B6E6-9FE6207EEC1D}" destId="{1F42AC4A-A3A9-4725-A2C9-EDA2C4A6D5B9}" srcOrd="8" destOrd="0" presId="urn:microsoft.com/office/officeart/2008/layout/VerticalCurvedList"/>
    <dgm:cxn modelId="{A03298D7-F9A0-4986-B53C-1AC8936A00A3}" type="presParOf" srcId="{1F42AC4A-A3A9-4725-A2C9-EDA2C4A6D5B9}" destId="{AC10666C-F01E-40DC-BCAB-3F5881174FB5}" srcOrd="0" destOrd="0" presId="urn:microsoft.com/office/officeart/2008/layout/VerticalCurvedList"/>
    <dgm:cxn modelId="{BCE6E00D-A35C-41D0-80AA-B65C7C68D910}" type="presParOf" srcId="{3C1ED846-0EFC-4137-B6E6-9FE6207EEC1D}" destId="{EF0FBD86-E304-460E-A128-8176DEFE0796}" srcOrd="9" destOrd="0" presId="urn:microsoft.com/office/officeart/2008/layout/VerticalCurvedList"/>
    <dgm:cxn modelId="{014697DD-CE24-46BB-8C0F-E496277BE63B}" type="presParOf" srcId="{3C1ED846-0EFC-4137-B6E6-9FE6207EEC1D}" destId="{69699319-CA40-4A81-B107-CFED0F6C7987}" srcOrd="10" destOrd="0" presId="urn:microsoft.com/office/officeart/2008/layout/VerticalCurvedList"/>
    <dgm:cxn modelId="{EA17827D-EC2C-4803-A15E-53FB8F779F28}" type="presParOf" srcId="{69699319-CA40-4A81-B107-CFED0F6C7987}" destId="{7BC34CA3-E97D-40C0-A013-D09E0B2DABEA}" srcOrd="0" destOrd="0" presId="urn:microsoft.com/office/officeart/2008/layout/VerticalCurvedList"/>
    <dgm:cxn modelId="{3F762D68-3883-4B41-BAF8-DEB6A57AA4E9}" type="presParOf" srcId="{3C1ED846-0EFC-4137-B6E6-9FE6207EEC1D}" destId="{762B82D2-A89C-4113-8090-C3FB782A8614}" srcOrd="11" destOrd="0" presId="urn:microsoft.com/office/officeart/2008/layout/VerticalCurvedList"/>
    <dgm:cxn modelId="{07D757C9-D6E8-4376-9B64-744BCA2592E8}" type="presParOf" srcId="{3C1ED846-0EFC-4137-B6E6-9FE6207EEC1D}" destId="{1AD23A7A-C4CD-4DD1-B8C7-360EFF51E041}" srcOrd="12" destOrd="0" presId="urn:microsoft.com/office/officeart/2008/layout/VerticalCurvedList"/>
    <dgm:cxn modelId="{94EA3FA2-3C3E-451E-9358-C82551E2B52D}" type="presParOf" srcId="{1AD23A7A-C4CD-4DD1-B8C7-360EFF51E041}" destId="{1B6268F6-090C-4AF2-8415-570762695A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11C5E-8D58-4A08-8882-40FD6197F8B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4C0C5BF7-11F9-46A2-92DF-50D85BDE7BC8}">
      <dgm:prSet phldrT="[Tekstas]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lt-LT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Plaukimo pamokos</a:t>
          </a:r>
        </a:p>
      </dgm:t>
    </dgm:pt>
    <dgm:pt modelId="{AB7CDA0B-1D5C-4FB3-A983-B469E80BBE25}" type="parTrans" cxnId="{4ECE0238-5399-4DAF-91E4-983AB9CFBB60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50DF96E3-520C-43A9-8B76-803308E2D4B8}" type="sibTrans" cxnId="{4ECE0238-5399-4DAF-91E4-983AB9CFBB60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CABA6F97-820D-4359-A68E-F51814B8FF13}">
      <dgm:prSet phldrT="[Tekstas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lt-LT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 įstaigos antrų klasių mokiniai sėkmingai dalyvavo projekte „Mokausi plaukti ir saugiai elgtis vandenyje“</a:t>
          </a:r>
          <a:endParaRPr lang="lt-LT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157B2-27DA-4D1F-B1F6-12E03C368EFC}" type="parTrans" cxnId="{032D2DF1-9CDD-4B7B-9730-09B83A868C54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49B897C2-0A5B-4CE1-9D2D-9ABF46380582}" type="sibTrans" cxnId="{032D2DF1-9CDD-4B7B-9730-09B83A868C54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2A351C7E-227C-46B9-A50F-EA7448046F20}">
      <dgm:prSet phldrT="[Tekstas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lt-LT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2436 mokiniai pabaigė visas 32 plaukimo pamokas</a:t>
          </a:r>
          <a:endParaRPr lang="lt-LT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67BCE-1440-4214-BDED-959BB88C72B7}" type="parTrans" cxnId="{16F9BF60-D6FB-4B51-AB8D-77B33F1A1248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383FB528-8A79-4084-8110-9FE9579723EE}" type="sibTrans" cxnId="{16F9BF60-D6FB-4B51-AB8D-77B33F1A1248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C5D0F76B-86DD-4393-8A9C-5FFA1D77D7F3}">
      <dgm:prSet phldrT="[Tekstas]"/>
      <dgm:spPr>
        <a:ln>
          <a:solidFill>
            <a:srgbClr val="002060"/>
          </a:solidFill>
        </a:ln>
      </dgm:spPr>
      <dgm:t>
        <a:bodyPr/>
        <a:lstStyle/>
        <a:p>
          <a:r>
            <a:rPr lang="lt-LT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Mokinių pavėžėjimas sausio mėnesį</a:t>
          </a:r>
          <a:endParaRPr lang="lt-LT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0DDB9-D290-4C12-BDBF-2F9A93A71F32}" type="sibTrans" cxnId="{BFAD0428-2999-4B5C-9C43-AF9A64DAC934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A22C98FC-11FC-4436-A304-6FCA6235A8A0}" type="parTrans" cxnId="{BFAD0428-2999-4B5C-9C43-AF9A64DAC934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E752EDE0-AF76-4AAF-AFE5-A46920709AFB}">
      <dgm:prSet phldrT="[Tekstas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lt-LT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įstaigos pačios organizavo savo pavėžėjimą į plaukimo pamokas</a:t>
          </a:r>
          <a:endParaRPr lang="lt-LT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1A801-6123-42D0-9A2B-1AB5E53D0E67}" type="sibTrans" cxnId="{BB09A8E3-FEC7-4413-88F5-B6238499B453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12B19337-1C15-41BB-8BC9-6DFB0EF5824E}" type="parTrans" cxnId="{BB09A8E3-FEC7-4413-88F5-B6238499B453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47F371D7-EAFF-4CDB-993D-F36B85B87974}">
      <dgm:prSet phldrT="[Tekstas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lt-LT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1398 mokiniams</a:t>
          </a:r>
          <a:endParaRPr lang="lt-LT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5930C-C4B8-470F-8A0C-A6A1C1D3DA3A}" type="sibTrans" cxnId="{A17DBD80-151B-40C8-9EF0-0CF87456AF53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143C25D0-AF4C-4156-B74E-8633B419D215}" type="parTrans" cxnId="{A17DBD80-151B-40C8-9EF0-0CF87456AF53}">
      <dgm:prSet/>
      <dgm:spPr/>
      <dgm:t>
        <a:bodyPr/>
        <a:lstStyle/>
        <a:p>
          <a:endParaRPr lang="lt-LT">
            <a:solidFill>
              <a:srgbClr val="002060"/>
            </a:solidFill>
          </a:endParaRPr>
        </a:p>
      </dgm:t>
    </dgm:pt>
    <dgm:pt modelId="{0E3D7DC5-71F4-43BF-8F12-CB6F30EE848C}" type="pres">
      <dgm:prSet presAssocID="{B5811C5E-8D58-4A08-8882-40FD6197F8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5000009-9A6F-44CC-9E89-AB69D32FB127}" type="pres">
      <dgm:prSet presAssocID="{C5D0F76B-86DD-4393-8A9C-5FFA1D77D7F3}" presName="parentText" presStyleLbl="node1" presStyleIdx="0" presStyleCnt="2" custScaleY="66657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31E1617-9BDC-43AA-998C-B1FCFA933257}" type="pres">
      <dgm:prSet presAssocID="{C5D0F76B-86DD-4393-8A9C-5FFA1D77D7F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619D0EB-D8E9-4F76-86AB-399B96700B8C}" type="pres">
      <dgm:prSet presAssocID="{4C0C5BF7-11F9-46A2-92DF-50D85BDE7BC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A218064-DCE3-4F8F-AADA-E0CC24944CC4}" type="pres">
      <dgm:prSet presAssocID="{4C0C5BF7-11F9-46A2-92DF-50D85BDE7BC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AB35C787-5E19-480B-8054-1D262324EE72}" type="presOf" srcId="{B5811C5E-8D58-4A08-8882-40FD6197F8B1}" destId="{0E3D7DC5-71F4-43BF-8F12-CB6F30EE848C}" srcOrd="0" destOrd="0" presId="urn:microsoft.com/office/officeart/2005/8/layout/vList2"/>
    <dgm:cxn modelId="{8180DB8E-A5EF-444D-AF22-99A58EDC59FC}" type="presOf" srcId="{47F371D7-EAFF-4CDB-993D-F36B85B87974}" destId="{731E1617-9BDC-43AA-998C-B1FCFA933257}" srcOrd="0" destOrd="1" presId="urn:microsoft.com/office/officeart/2005/8/layout/vList2"/>
    <dgm:cxn modelId="{032D2DF1-9CDD-4B7B-9730-09B83A868C54}" srcId="{4C0C5BF7-11F9-46A2-92DF-50D85BDE7BC8}" destId="{CABA6F97-820D-4359-A68E-F51814B8FF13}" srcOrd="0" destOrd="0" parTransId="{34D157B2-27DA-4D1F-B1F6-12E03C368EFC}" sibTransId="{49B897C2-0A5B-4CE1-9D2D-9ABF46380582}"/>
    <dgm:cxn modelId="{C5820ADF-9550-40A4-B2D9-919A6B92A519}" type="presOf" srcId="{4C0C5BF7-11F9-46A2-92DF-50D85BDE7BC8}" destId="{E619D0EB-D8E9-4F76-86AB-399B96700B8C}" srcOrd="0" destOrd="0" presId="urn:microsoft.com/office/officeart/2005/8/layout/vList2"/>
    <dgm:cxn modelId="{BE8C7D65-CBD4-42E2-9348-1F6B87B702C3}" type="presOf" srcId="{2A351C7E-227C-46B9-A50F-EA7448046F20}" destId="{7A218064-DCE3-4F8F-AADA-E0CC24944CC4}" srcOrd="0" destOrd="1" presId="urn:microsoft.com/office/officeart/2005/8/layout/vList2"/>
    <dgm:cxn modelId="{BFAD0428-2999-4B5C-9C43-AF9A64DAC934}" srcId="{B5811C5E-8D58-4A08-8882-40FD6197F8B1}" destId="{C5D0F76B-86DD-4393-8A9C-5FFA1D77D7F3}" srcOrd="0" destOrd="0" parTransId="{A22C98FC-11FC-4436-A304-6FCA6235A8A0}" sibTransId="{0BC0DDB9-D290-4C12-BDBF-2F9A93A71F32}"/>
    <dgm:cxn modelId="{16F9BF60-D6FB-4B51-AB8D-77B33F1A1248}" srcId="{4C0C5BF7-11F9-46A2-92DF-50D85BDE7BC8}" destId="{2A351C7E-227C-46B9-A50F-EA7448046F20}" srcOrd="1" destOrd="0" parTransId="{0C067BCE-1440-4214-BDED-959BB88C72B7}" sibTransId="{383FB528-8A79-4084-8110-9FE9579723EE}"/>
    <dgm:cxn modelId="{00D4BA90-9615-4CAF-867E-DC11C56A115D}" type="presOf" srcId="{CABA6F97-820D-4359-A68E-F51814B8FF13}" destId="{7A218064-DCE3-4F8F-AADA-E0CC24944CC4}" srcOrd="0" destOrd="0" presId="urn:microsoft.com/office/officeart/2005/8/layout/vList2"/>
    <dgm:cxn modelId="{BB09A8E3-FEC7-4413-88F5-B6238499B453}" srcId="{C5D0F76B-86DD-4393-8A9C-5FFA1D77D7F3}" destId="{E752EDE0-AF76-4AAF-AFE5-A46920709AFB}" srcOrd="0" destOrd="0" parTransId="{12B19337-1C15-41BB-8BC9-6DFB0EF5824E}" sibTransId="{5F11A801-6123-42D0-9A2B-1AB5E53D0E67}"/>
    <dgm:cxn modelId="{9B5562DC-5C29-4F3B-A654-F1EAB2A2A904}" type="presOf" srcId="{C5D0F76B-86DD-4393-8A9C-5FFA1D77D7F3}" destId="{35000009-9A6F-44CC-9E89-AB69D32FB127}" srcOrd="0" destOrd="0" presId="urn:microsoft.com/office/officeart/2005/8/layout/vList2"/>
    <dgm:cxn modelId="{D0932DA8-6A67-4F17-96F5-4F1BDB66EA91}" type="presOf" srcId="{E752EDE0-AF76-4AAF-AFE5-A46920709AFB}" destId="{731E1617-9BDC-43AA-998C-B1FCFA933257}" srcOrd="0" destOrd="0" presId="urn:microsoft.com/office/officeart/2005/8/layout/vList2"/>
    <dgm:cxn modelId="{A17DBD80-151B-40C8-9EF0-0CF87456AF53}" srcId="{C5D0F76B-86DD-4393-8A9C-5FFA1D77D7F3}" destId="{47F371D7-EAFF-4CDB-993D-F36B85B87974}" srcOrd="1" destOrd="0" parTransId="{143C25D0-AF4C-4156-B74E-8633B419D215}" sibTransId="{93F5930C-C4B8-470F-8A0C-A6A1C1D3DA3A}"/>
    <dgm:cxn modelId="{4ECE0238-5399-4DAF-91E4-983AB9CFBB60}" srcId="{B5811C5E-8D58-4A08-8882-40FD6197F8B1}" destId="{4C0C5BF7-11F9-46A2-92DF-50D85BDE7BC8}" srcOrd="1" destOrd="0" parTransId="{AB7CDA0B-1D5C-4FB3-A983-B469E80BBE25}" sibTransId="{50DF96E3-520C-43A9-8B76-803308E2D4B8}"/>
    <dgm:cxn modelId="{3951D82B-4718-40CC-ADEC-54C5DF5DB477}" type="presParOf" srcId="{0E3D7DC5-71F4-43BF-8F12-CB6F30EE848C}" destId="{35000009-9A6F-44CC-9E89-AB69D32FB127}" srcOrd="0" destOrd="0" presId="urn:microsoft.com/office/officeart/2005/8/layout/vList2"/>
    <dgm:cxn modelId="{D1E5D663-3B0D-48D8-BB46-C0023C78BBF1}" type="presParOf" srcId="{0E3D7DC5-71F4-43BF-8F12-CB6F30EE848C}" destId="{731E1617-9BDC-43AA-998C-B1FCFA933257}" srcOrd="1" destOrd="0" presId="urn:microsoft.com/office/officeart/2005/8/layout/vList2"/>
    <dgm:cxn modelId="{0B276D3A-7B71-4EE3-B88C-776540D5F067}" type="presParOf" srcId="{0E3D7DC5-71F4-43BF-8F12-CB6F30EE848C}" destId="{E619D0EB-D8E9-4F76-86AB-399B96700B8C}" srcOrd="2" destOrd="0" presId="urn:microsoft.com/office/officeart/2005/8/layout/vList2"/>
    <dgm:cxn modelId="{47400608-DBE5-4B4E-B8B2-904E405E4C28}" type="presParOf" srcId="{0E3D7DC5-71F4-43BF-8F12-CB6F30EE848C}" destId="{7A218064-DCE3-4F8F-AADA-E0CC24944C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AF5A6-9347-4F6A-8A2F-958970C44942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292A67A-8316-41AC-A247-93D62819A99F}">
      <dgm:prSet phldrT="[Tekstas]" custT="1"/>
      <dgm:spPr/>
      <dgm:t>
        <a:bodyPr/>
        <a:lstStyle/>
        <a:p>
          <a:r>
            <a:rPr lang="lt-LT" sz="240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Olimpiadų ir konkursų nugalėtojams ir juos ruošusiems mokytojams</a:t>
          </a:r>
          <a:endParaRPr lang="lt-LT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BDF62-DB0E-4059-A4BA-AFD714EEFE78}" type="parTrans" cxnId="{BEE280F1-2937-4D7F-B8CF-34BA31693EB1}">
      <dgm:prSet/>
      <dgm:spPr/>
      <dgm:t>
        <a:bodyPr/>
        <a:lstStyle/>
        <a:p>
          <a:endParaRPr lang="lt-LT"/>
        </a:p>
      </dgm:t>
    </dgm:pt>
    <dgm:pt modelId="{8099AFA5-4150-4E9F-9DB2-D310F8E9819A}" type="sibTrans" cxnId="{BEE280F1-2937-4D7F-B8CF-34BA31693EB1}">
      <dgm:prSet/>
      <dgm:spPr/>
      <dgm:t>
        <a:bodyPr/>
        <a:lstStyle/>
        <a:p>
          <a:endParaRPr lang="lt-LT"/>
        </a:p>
      </dgm:t>
    </dgm:pt>
    <dgm:pt modelId="{40BE4700-C3E0-495C-95C4-D3F2118FEA5F}">
      <dgm:prSet phldrT="[Tekstas]" custT="1"/>
      <dgm:spPr/>
      <dgm:t>
        <a:bodyPr/>
        <a:lstStyle/>
        <a:p>
          <a:r>
            <a:rPr lang="lt-LT" sz="240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Tarpdisciplininio itin gabių mokinių ugdymo programos organizatoriams ir dalyviams</a:t>
          </a:r>
          <a:endParaRPr lang="lt-LT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830BF-F920-47A8-96E8-10ACEDE7DDC7}" type="parTrans" cxnId="{576E7B11-46F5-46CF-897F-79BC527DDD91}">
      <dgm:prSet/>
      <dgm:spPr/>
      <dgm:t>
        <a:bodyPr/>
        <a:lstStyle/>
        <a:p>
          <a:endParaRPr lang="lt-LT"/>
        </a:p>
      </dgm:t>
    </dgm:pt>
    <dgm:pt modelId="{52EA91A4-91CD-40D1-BB40-77817B78F85F}" type="sibTrans" cxnId="{576E7B11-46F5-46CF-897F-79BC527DDD91}">
      <dgm:prSet/>
      <dgm:spPr/>
      <dgm:t>
        <a:bodyPr/>
        <a:lstStyle/>
        <a:p>
          <a:endParaRPr lang="lt-LT"/>
        </a:p>
      </dgm:t>
    </dgm:pt>
    <dgm:pt modelId="{B6CF06F7-DE28-4017-B01B-1FD5013B59E4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954 nugalėtojai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413 mokinių nugalėtojų Olimpiadų miesto etape;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 mokiniai nugalėtojai Olimpiadų respublikiniame (šalies) etape;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 miesto konkursuose;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 respublikiniuose konkursuose;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lt-LT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77 kituose konkursuose.</a:t>
          </a:r>
          <a:endParaRPr lang="lt-LT" sz="1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CB11C-6A9A-4472-A18A-09E7885A14BD}" type="parTrans" cxnId="{64A72F6B-29C2-4EA1-90BC-80BD48BA0A04}">
      <dgm:prSet/>
      <dgm:spPr/>
      <dgm:t>
        <a:bodyPr/>
        <a:lstStyle/>
        <a:p>
          <a:endParaRPr lang="lt-LT"/>
        </a:p>
      </dgm:t>
    </dgm:pt>
    <dgm:pt modelId="{A6C1D84A-5BF5-473F-BB24-F10BABB99881}" type="sibTrans" cxnId="{64A72F6B-29C2-4EA1-90BC-80BD48BA0A04}">
      <dgm:prSet/>
      <dgm:spPr/>
      <dgm:t>
        <a:bodyPr/>
        <a:lstStyle/>
        <a:p>
          <a:endParaRPr lang="lt-LT"/>
        </a:p>
      </dgm:t>
    </dgm:pt>
    <dgm:pt modelId="{013BA40D-9741-4691-A9D4-9766F24AB16E}">
      <dgm:prSet custT="1"/>
      <dgm:spPr/>
      <dgm:t>
        <a:bodyPr/>
        <a:lstStyle/>
        <a:p>
          <a:r>
            <a:rPr lang="lt-LT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326 dalyviai</a:t>
          </a:r>
        </a:p>
        <a:p>
          <a:r>
            <a:rPr lang="lt-LT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Skirta 212000 </a:t>
          </a:r>
          <a:r>
            <a:rPr lang="lt-LT" sz="24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Eur</a:t>
          </a:r>
          <a:endParaRPr lang="lt-LT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2199C-349E-4F20-9A79-611B9CDE215C}" type="parTrans" cxnId="{04849048-8165-4FFB-BA48-CE002DB4D952}">
      <dgm:prSet/>
      <dgm:spPr/>
      <dgm:t>
        <a:bodyPr/>
        <a:lstStyle/>
        <a:p>
          <a:endParaRPr lang="lt-LT"/>
        </a:p>
      </dgm:t>
    </dgm:pt>
    <dgm:pt modelId="{F488DAF4-9B78-4B24-A811-E3CB38FABD1F}" type="sibTrans" cxnId="{04849048-8165-4FFB-BA48-CE002DB4D952}">
      <dgm:prSet/>
      <dgm:spPr/>
      <dgm:t>
        <a:bodyPr/>
        <a:lstStyle/>
        <a:p>
          <a:endParaRPr lang="lt-LT"/>
        </a:p>
      </dgm:t>
    </dgm:pt>
    <dgm:pt modelId="{A7373FED-A6C8-485D-A092-5F6CA7A29D4E}" type="pres">
      <dgm:prSet presAssocID="{8B9AF5A6-9347-4F6A-8A2F-958970C449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F4D90452-D303-49EC-B168-2B4AC9452655}" type="pres">
      <dgm:prSet presAssocID="{F292A67A-8316-41AC-A247-93D62819A99F}" presName="root" presStyleCnt="0"/>
      <dgm:spPr/>
      <dgm:t>
        <a:bodyPr/>
        <a:lstStyle/>
        <a:p>
          <a:endParaRPr lang="lt-LT"/>
        </a:p>
      </dgm:t>
    </dgm:pt>
    <dgm:pt modelId="{981BCDF1-D7D0-4CE0-BE9E-48B2CA10AFB3}" type="pres">
      <dgm:prSet presAssocID="{F292A67A-8316-41AC-A247-93D62819A99F}" presName="rootComposite" presStyleCnt="0"/>
      <dgm:spPr/>
      <dgm:t>
        <a:bodyPr/>
        <a:lstStyle/>
        <a:p>
          <a:endParaRPr lang="lt-LT"/>
        </a:p>
      </dgm:t>
    </dgm:pt>
    <dgm:pt modelId="{7675F392-A95B-47D8-B42D-8CBF387501E6}" type="pres">
      <dgm:prSet presAssocID="{F292A67A-8316-41AC-A247-93D62819A99F}" presName="rootText" presStyleLbl="node1" presStyleIdx="0" presStyleCnt="2" custLinFactNeighborX="5929" custLinFactNeighborY="-470"/>
      <dgm:spPr/>
      <dgm:t>
        <a:bodyPr/>
        <a:lstStyle/>
        <a:p>
          <a:endParaRPr lang="lt-LT"/>
        </a:p>
      </dgm:t>
    </dgm:pt>
    <dgm:pt modelId="{FA5245A5-D2A2-4892-8321-CC54035FEB96}" type="pres">
      <dgm:prSet presAssocID="{F292A67A-8316-41AC-A247-93D62819A99F}" presName="rootConnector" presStyleLbl="node1" presStyleIdx="0" presStyleCnt="2"/>
      <dgm:spPr/>
      <dgm:t>
        <a:bodyPr/>
        <a:lstStyle/>
        <a:p>
          <a:endParaRPr lang="lt-LT"/>
        </a:p>
      </dgm:t>
    </dgm:pt>
    <dgm:pt modelId="{92E8B254-1C71-4938-85F1-F222D0C5A8A1}" type="pres">
      <dgm:prSet presAssocID="{F292A67A-8316-41AC-A247-93D62819A99F}" presName="childShape" presStyleCnt="0"/>
      <dgm:spPr/>
      <dgm:t>
        <a:bodyPr/>
        <a:lstStyle/>
        <a:p>
          <a:endParaRPr lang="lt-LT"/>
        </a:p>
      </dgm:t>
    </dgm:pt>
    <dgm:pt modelId="{C0BC190E-1647-4E13-A4D6-34C97CEB66CA}" type="pres">
      <dgm:prSet presAssocID="{82ECB11C-6A9A-4472-A18A-09E7885A14BD}" presName="Name13" presStyleLbl="parChTrans1D2" presStyleIdx="0" presStyleCnt="2"/>
      <dgm:spPr/>
      <dgm:t>
        <a:bodyPr/>
        <a:lstStyle/>
        <a:p>
          <a:endParaRPr lang="lt-LT"/>
        </a:p>
      </dgm:t>
    </dgm:pt>
    <dgm:pt modelId="{3D0B9A89-C445-4718-920E-34AE9C8ACDA7}" type="pres">
      <dgm:prSet presAssocID="{B6CF06F7-DE28-4017-B01B-1FD5013B59E4}" presName="childText" presStyleLbl="bgAcc1" presStyleIdx="0" presStyleCnt="2" custScaleX="143474" custLinFactNeighborX="808" custLinFactNeighborY="1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4D2FFD2-8990-48C8-A818-AF7E299380FA}" type="pres">
      <dgm:prSet presAssocID="{40BE4700-C3E0-495C-95C4-D3F2118FEA5F}" presName="root" presStyleCnt="0"/>
      <dgm:spPr/>
      <dgm:t>
        <a:bodyPr/>
        <a:lstStyle/>
        <a:p>
          <a:endParaRPr lang="lt-LT"/>
        </a:p>
      </dgm:t>
    </dgm:pt>
    <dgm:pt modelId="{1815D9A3-EDE8-4BEA-AEB3-46EA77D62A39}" type="pres">
      <dgm:prSet presAssocID="{40BE4700-C3E0-495C-95C4-D3F2118FEA5F}" presName="rootComposite" presStyleCnt="0"/>
      <dgm:spPr/>
      <dgm:t>
        <a:bodyPr/>
        <a:lstStyle/>
        <a:p>
          <a:endParaRPr lang="lt-LT"/>
        </a:p>
      </dgm:t>
    </dgm:pt>
    <dgm:pt modelId="{123E5B52-0D47-469E-A800-7E3A7E9A7D16}" type="pres">
      <dgm:prSet presAssocID="{40BE4700-C3E0-495C-95C4-D3F2118FEA5F}" presName="rootText" presStyleLbl="node1" presStyleIdx="1" presStyleCnt="2" custLinFactNeighborX="-5025" custLinFactNeighborY="-470"/>
      <dgm:spPr/>
      <dgm:t>
        <a:bodyPr/>
        <a:lstStyle/>
        <a:p>
          <a:endParaRPr lang="lt-LT"/>
        </a:p>
      </dgm:t>
    </dgm:pt>
    <dgm:pt modelId="{1E3570E1-C166-4247-9D81-BC067C9B1322}" type="pres">
      <dgm:prSet presAssocID="{40BE4700-C3E0-495C-95C4-D3F2118FEA5F}" presName="rootConnector" presStyleLbl="node1" presStyleIdx="1" presStyleCnt="2"/>
      <dgm:spPr/>
      <dgm:t>
        <a:bodyPr/>
        <a:lstStyle/>
        <a:p>
          <a:endParaRPr lang="lt-LT"/>
        </a:p>
      </dgm:t>
    </dgm:pt>
    <dgm:pt modelId="{306C724D-0AF9-4009-9B6F-A897F856187D}" type="pres">
      <dgm:prSet presAssocID="{40BE4700-C3E0-495C-95C4-D3F2118FEA5F}" presName="childShape" presStyleCnt="0"/>
      <dgm:spPr/>
      <dgm:t>
        <a:bodyPr/>
        <a:lstStyle/>
        <a:p>
          <a:endParaRPr lang="lt-LT"/>
        </a:p>
      </dgm:t>
    </dgm:pt>
    <dgm:pt modelId="{65AC103C-012A-4F1A-A507-4499D50238D6}" type="pres">
      <dgm:prSet presAssocID="{E462199C-349E-4F20-9A79-611B9CDE215C}" presName="Name13" presStyleLbl="parChTrans1D2" presStyleIdx="1" presStyleCnt="2"/>
      <dgm:spPr/>
      <dgm:t>
        <a:bodyPr/>
        <a:lstStyle/>
        <a:p>
          <a:endParaRPr lang="lt-LT"/>
        </a:p>
      </dgm:t>
    </dgm:pt>
    <dgm:pt modelId="{DB4A4809-1D25-46E2-AD98-47884FE68776}" type="pres">
      <dgm:prSet presAssocID="{013BA40D-9741-4691-A9D4-9766F24AB16E}" presName="childText" presStyleLbl="bgAcc1" presStyleIdx="1" presStyleCnt="2" custLinFactNeighborX="-10477" custLinFactNeighborY="137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64A72F6B-29C2-4EA1-90BC-80BD48BA0A04}" srcId="{F292A67A-8316-41AC-A247-93D62819A99F}" destId="{B6CF06F7-DE28-4017-B01B-1FD5013B59E4}" srcOrd="0" destOrd="0" parTransId="{82ECB11C-6A9A-4472-A18A-09E7885A14BD}" sibTransId="{A6C1D84A-5BF5-473F-BB24-F10BABB99881}"/>
    <dgm:cxn modelId="{06F811DB-D82A-4D87-B902-25D0654369F5}" type="presOf" srcId="{013BA40D-9741-4691-A9D4-9766F24AB16E}" destId="{DB4A4809-1D25-46E2-AD98-47884FE68776}" srcOrd="0" destOrd="0" presId="urn:microsoft.com/office/officeart/2005/8/layout/hierarchy3"/>
    <dgm:cxn modelId="{87AC6707-6B65-499F-BFCC-0F2BF30A02C5}" type="presOf" srcId="{40BE4700-C3E0-495C-95C4-D3F2118FEA5F}" destId="{1E3570E1-C166-4247-9D81-BC067C9B1322}" srcOrd="1" destOrd="0" presId="urn:microsoft.com/office/officeart/2005/8/layout/hierarchy3"/>
    <dgm:cxn modelId="{8843E47F-1095-4EF0-A4E3-F0D104B7BFA4}" type="presOf" srcId="{B6CF06F7-DE28-4017-B01B-1FD5013B59E4}" destId="{3D0B9A89-C445-4718-920E-34AE9C8ACDA7}" srcOrd="0" destOrd="0" presId="urn:microsoft.com/office/officeart/2005/8/layout/hierarchy3"/>
    <dgm:cxn modelId="{1E2B2D2A-AB00-403F-8624-A3C1CE901EDF}" type="presOf" srcId="{82ECB11C-6A9A-4472-A18A-09E7885A14BD}" destId="{C0BC190E-1647-4E13-A4D6-34C97CEB66CA}" srcOrd="0" destOrd="0" presId="urn:microsoft.com/office/officeart/2005/8/layout/hierarchy3"/>
    <dgm:cxn modelId="{BEE280F1-2937-4D7F-B8CF-34BA31693EB1}" srcId="{8B9AF5A6-9347-4F6A-8A2F-958970C44942}" destId="{F292A67A-8316-41AC-A247-93D62819A99F}" srcOrd="0" destOrd="0" parTransId="{73BBDF62-DB0E-4059-A4BA-AFD714EEFE78}" sibTransId="{8099AFA5-4150-4E9F-9DB2-D310F8E9819A}"/>
    <dgm:cxn modelId="{3023C333-DE03-4152-9535-89B75D12833B}" type="presOf" srcId="{F292A67A-8316-41AC-A247-93D62819A99F}" destId="{FA5245A5-D2A2-4892-8321-CC54035FEB96}" srcOrd="1" destOrd="0" presId="urn:microsoft.com/office/officeart/2005/8/layout/hierarchy3"/>
    <dgm:cxn modelId="{04849048-8165-4FFB-BA48-CE002DB4D952}" srcId="{40BE4700-C3E0-495C-95C4-D3F2118FEA5F}" destId="{013BA40D-9741-4691-A9D4-9766F24AB16E}" srcOrd="0" destOrd="0" parTransId="{E462199C-349E-4F20-9A79-611B9CDE215C}" sibTransId="{F488DAF4-9B78-4B24-A811-E3CB38FABD1F}"/>
    <dgm:cxn modelId="{98D9D546-690A-49AA-AA91-2A617ECBCA47}" type="presOf" srcId="{F292A67A-8316-41AC-A247-93D62819A99F}" destId="{7675F392-A95B-47D8-B42D-8CBF387501E6}" srcOrd="0" destOrd="0" presId="urn:microsoft.com/office/officeart/2005/8/layout/hierarchy3"/>
    <dgm:cxn modelId="{576E7B11-46F5-46CF-897F-79BC527DDD91}" srcId="{8B9AF5A6-9347-4F6A-8A2F-958970C44942}" destId="{40BE4700-C3E0-495C-95C4-D3F2118FEA5F}" srcOrd="1" destOrd="0" parTransId="{F21830BF-F920-47A8-96E8-10ACEDE7DDC7}" sibTransId="{52EA91A4-91CD-40D1-BB40-77817B78F85F}"/>
    <dgm:cxn modelId="{E6BF1B56-3266-4D28-972D-31C65825090F}" type="presOf" srcId="{E462199C-349E-4F20-9A79-611B9CDE215C}" destId="{65AC103C-012A-4F1A-A507-4499D50238D6}" srcOrd="0" destOrd="0" presId="urn:microsoft.com/office/officeart/2005/8/layout/hierarchy3"/>
    <dgm:cxn modelId="{38FD3FF3-11D9-4134-A456-39B527914A81}" type="presOf" srcId="{8B9AF5A6-9347-4F6A-8A2F-958970C44942}" destId="{A7373FED-A6C8-485D-A092-5F6CA7A29D4E}" srcOrd="0" destOrd="0" presId="urn:microsoft.com/office/officeart/2005/8/layout/hierarchy3"/>
    <dgm:cxn modelId="{B9B8306B-6C0E-4A68-BC4B-02276D1510FA}" type="presOf" srcId="{40BE4700-C3E0-495C-95C4-D3F2118FEA5F}" destId="{123E5B52-0D47-469E-A800-7E3A7E9A7D16}" srcOrd="0" destOrd="0" presId="urn:microsoft.com/office/officeart/2005/8/layout/hierarchy3"/>
    <dgm:cxn modelId="{3DBF6B01-4534-405E-8AE6-38C5AD8ACC03}" type="presParOf" srcId="{A7373FED-A6C8-485D-A092-5F6CA7A29D4E}" destId="{F4D90452-D303-49EC-B168-2B4AC9452655}" srcOrd="0" destOrd="0" presId="urn:microsoft.com/office/officeart/2005/8/layout/hierarchy3"/>
    <dgm:cxn modelId="{5A2024A6-FBA8-429A-8EB5-DE23857D2B66}" type="presParOf" srcId="{F4D90452-D303-49EC-B168-2B4AC9452655}" destId="{981BCDF1-D7D0-4CE0-BE9E-48B2CA10AFB3}" srcOrd="0" destOrd="0" presId="urn:microsoft.com/office/officeart/2005/8/layout/hierarchy3"/>
    <dgm:cxn modelId="{3D8B549C-BDC5-4985-A536-CFD7B1E960C4}" type="presParOf" srcId="{981BCDF1-D7D0-4CE0-BE9E-48B2CA10AFB3}" destId="{7675F392-A95B-47D8-B42D-8CBF387501E6}" srcOrd="0" destOrd="0" presId="urn:microsoft.com/office/officeart/2005/8/layout/hierarchy3"/>
    <dgm:cxn modelId="{37D9D86B-DE4D-43CA-BBE2-65F3B36F19F3}" type="presParOf" srcId="{981BCDF1-D7D0-4CE0-BE9E-48B2CA10AFB3}" destId="{FA5245A5-D2A2-4892-8321-CC54035FEB96}" srcOrd="1" destOrd="0" presId="urn:microsoft.com/office/officeart/2005/8/layout/hierarchy3"/>
    <dgm:cxn modelId="{19A448C3-2BC3-41CC-B090-0CDB019E9659}" type="presParOf" srcId="{F4D90452-D303-49EC-B168-2B4AC9452655}" destId="{92E8B254-1C71-4938-85F1-F222D0C5A8A1}" srcOrd="1" destOrd="0" presId="urn:microsoft.com/office/officeart/2005/8/layout/hierarchy3"/>
    <dgm:cxn modelId="{BDA22827-8C0A-4114-99FB-911052F31ECA}" type="presParOf" srcId="{92E8B254-1C71-4938-85F1-F222D0C5A8A1}" destId="{C0BC190E-1647-4E13-A4D6-34C97CEB66CA}" srcOrd="0" destOrd="0" presId="urn:microsoft.com/office/officeart/2005/8/layout/hierarchy3"/>
    <dgm:cxn modelId="{81F91FF0-6FCF-470B-BA55-32FB71DD1426}" type="presParOf" srcId="{92E8B254-1C71-4938-85F1-F222D0C5A8A1}" destId="{3D0B9A89-C445-4718-920E-34AE9C8ACDA7}" srcOrd="1" destOrd="0" presId="urn:microsoft.com/office/officeart/2005/8/layout/hierarchy3"/>
    <dgm:cxn modelId="{320224F7-EF75-4484-9489-094AE3FC1855}" type="presParOf" srcId="{A7373FED-A6C8-485D-A092-5F6CA7A29D4E}" destId="{04D2FFD2-8990-48C8-A818-AF7E299380FA}" srcOrd="1" destOrd="0" presId="urn:microsoft.com/office/officeart/2005/8/layout/hierarchy3"/>
    <dgm:cxn modelId="{565FA026-D238-4B5F-A47C-D61BD60AC9BD}" type="presParOf" srcId="{04D2FFD2-8990-48C8-A818-AF7E299380FA}" destId="{1815D9A3-EDE8-4BEA-AEB3-46EA77D62A39}" srcOrd="0" destOrd="0" presId="urn:microsoft.com/office/officeart/2005/8/layout/hierarchy3"/>
    <dgm:cxn modelId="{1E6A8815-CA78-4FBE-8BCB-9352612DA676}" type="presParOf" srcId="{1815D9A3-EDE8-4BEA-AEB3-46EA77D62A39}" destId="{123E5B52-0D47-469E-A800-7E3A7E9A7D16}" srcOrd="0" destOrd="0" presId="urn:microsoft.com/office/officeart/2005/8/layout/hierarchy3"/>
    <dgm:cxn modelId="{981A6074-BA4D-4DEE-9539-ED2C5B4E7B7F}" type="presParOf" srcId="{1815D9A3-EDE8-4BEA-AEB3-46EA77D62A39}" destId="{1E3570E1-C166-4247-9D81-BC067C9B1322}" srcOrd="1" destOrd="0" presId="urn:microsoft.com/office/officeart/2005/8/layout/hierarchy3"/>
    <dgm:cxn modelId="{7C3C56DA-131F-4681-A6FE-EF0DBF8402CF}" type="presParOf" srcId="{04D2FFD2-8990-48C8-A818-AF7E299380FA}" destId="{306C724D-0AF9-4009-9B6F-A897F856187D}" srcOrd="1" destOrd="0" presId="urn:microsoft.com/office/officeart/2005/8/layout/hierarchy3"/>
    <dgm:cxn modelId="{152D7E76-E7C4-4314-AC42-71349FDF0AEC}" type="presParOf" srcId="{306C724D-0AF9-4009-9B6F-A897F856187D}" destId="{65AC103C-012A-4F1A-A507-4499D50238D6}" srcOrd="0" destOrd="0" presId="urn:microsoft.com/office/officeart/2005/8/layout/hierarchy3"/>
    <dgm:cxn modelId="{514BE5ED-E091-4D32-96AF-3C6D71D726B3}" type="presParOf" srcId="{306C724D-0AF9-4009-9B6F-A897F856187D}" destId="{DB4A4809-1D25-46E2-AD98-47884FE6877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C9285-2B1D-49F9-B1C0-13C8719ACD8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13629F5-C91B-4FB1-88E8-727B6A703C30}">
      <dgm:prSet/>
      <dgm:spPr/>
      <dgm:t>
        <a:bodyPr/>
        <a:lstStyle/>
        <a:p>
          <a:endParaRPr lang="lt-LT" dirty="0" smtClean="0">
            <a:sym typeface="Helvetica Light"/>
          </a:endParaRPr>
        </a:p>
        <a:p>
          <a:pPr eaLnBrk="1" latinLnBrk="0"/>
          <a:r>
            <a:rPr lang="lt-LT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VAIKO GEROVĖ</a:t>
          </a:r>
        </a:p>
        <a:p>
          <a:endParaRPr lang="lt-LT" dirty="0" smtClean="0">
            <a:sym typeface="Helvetica Light"/>
          </a:endParaRPr>
        </a:p>
        <a:p>
          <a:endParaRPr lang="lt-LT" dirty="0" smtClean="0">
            <a:sym typeface="Helvetica Light"/>
          </a:endParaRPr>
        </a:p>
      </dgm:t>
    </dgm:pt>
    <dgm:pt modelId="{A3F89863-8F21-40D9-998C-B0AD19DC7603}" type="parTrans" cxnId="{C5307676-FA42-479B-BE7C-6644BFC68DB2}">
      <dgm:prSet/>
      <dgm:spPr/>
      <dgm:t>
        <a:bodyPr/>
        <a:lstStyle/>
        <a:p>
          <a:endParaRPr lang="lt-LT"/>
        </a:p>
      </dgm:t>
    </dgm:pt>
    <dgm:pt modelId="{F73C5982-8BAF-420D-A868-D385C7F9B954}" type="sibTrans" cxnId="{C5307676-FA42-479B-BE7C-6644BFC68DB2}">
      <dgm:prSet/>
      <dgm:spPr/>
      <dgm:t>
        <a:bodyPr/>
        <a:lstStyle/>
        <a:p>
          <a:endParaRPr lang="lt-LT"/>
        </a:p>
      </dgm:t>
    </dgm:pt>
    <dgm:pt modelId="{7ED53E79-FF7C-4E9B-A960-8343F3FD2FD8}">
      <dgm:prSet/>
      <dgm:spPr/>
      <dgm:t>
        <a:bodyPr/>
        <a:lstStyle/>
        <a:p>
          <a:r>
            <a:rPr lang="lt-LT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PAŽANGA</a:t>
          </a:r>
          <a:endParaRPr lang="lt-LT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4CA7E-1F0E-4E6D-ADD5-D59A778ED0FA}" type="parTrans" cxnId="{50769B34-815D-4DC7-A4BD-C3A71C56B70F}">
      <dgm:prSet/>
      <dgm:spPr/>
      <dgm:t>
        <a:bodyPr/>
        <a:lstStyle/>
        <a:p>
          <a:endParaRPr lang="lt-LT"/>
        </a:p>
      </dgm:t>
    </dgm:pt>
    <dgm:pt modelId="{E76D9484-A2DE-45B5-BF03-119C15D40C4B}" type="sibTrans" cxnId="{50769B34-815D-4DC7-A4BD-C3A71C56B70F}">
      <dgm:prSet/>
      <dgm:spPr/>
      <dgm:t>
        <a:bodyPr/>
        <a:lstStyle/>
        <a:p>
          <a:endParaRPr lang="lt-LT"/>
        </a:p>
      </dgm:t>
    </dgm:pt>
    <dgm:pt modelId="{E6E62379-26F5-4618-B3A5-910D43D82EFC}">
      <dgm:prSet custT="1"/>
      <dgm:spPr/>
      <dgm:t>
        <a:bodyPr/>
        <a:lstStyle/>
        <a:p>
          <a:r>
            <a:rPr lang="lt-LT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STRUKTŪROS</a:t>
          </a:r>
        </a:p>
        <a:p>
          <a:r>
            <a:rPr lang="lt-LT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KOKYBĖ</a:t>
          </a:r>
          <a:endParaRPr lang="lt-LT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A1230-4321-4D60-92B1-EB184DF5F6E4}" type="parTrans" cxnId="{23A92DB9-58FF-4630-B39B-1CBC6EC386A9}">
      <dgm:prSet/>
      <dgm:spPr/>
      <dgm:t>
        <a:bodyPr/>
        <a:lstStyle/>
        <a:p>
          <a:endParaRPr lang="lt-LT"/>
        </a:p>
      </dgm:t>
    </dgm:pt>
    <dgm:pt modelId="{F539112B-71C5-4E32-9E73-7F2FAA7DA218}" type="sibTrans" cxnId="{23A92DB9-58FF-4630-B39B-1CBC6EC386A9}">
      <dgm:prSet/>
      <dgm:spPr/>
      <dgm:t>
        <a:bodyPr/>
        <a:lstStyle/>
        <a:p>
          <a:endParaRPr lang="lt-LT"/>
        </a:p>
      </dgm:t>
    </dgm:pt>
    <dgm:pt modelId="{32AAA499-6C6D-4D3D-A8AC-7EA205D5BD2E}">
      <dgm:prSet custT="1"/>
      <dgm:spPr/>
      <dgm:t>
        <a:bodyPr/>
        <a:lstStyle/>
        <a:p>
          <a:endParaRPr lang="lt-LT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1A0C8-68A5-49A7-A4F4-E1B65F2B5FF5}" type="parTrans" cxnId="{DC5BC079-0813-4763-9C7A-8CE811CA8546}">
      <dgm:prSet/>
      <dgm:spPr/>
      <dgm:t>
        <a:bodyPr/>
        <a:lstStyle/>
        <a:p>
          <a:endParaRPr lang="lt-LT"/>
        </a:p>
      </dgm:t>
    </dgm:pt>
    <dgm:pt modelId="{283E160B-BD95-45B4-893C-2029DF5D6373}" type="sibTrans" cxnId="{DC5BC079-0813-4763-9C7A-8CE811CA8546}">
      <dgm:prSet/>
      <dgm:spPr/>
      <dgm:t>
        <a:bodyPr/>
        <a:lstStyle/>
        <a:p>
          <a:endParaRPr lang="lt-LT"/>
        </a:p>
      </dgm:t>
    </dgm:pt>
    <dgm:pt modelId="{6646E259-CBCF-40B6-96B2-D4878EC2981A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Mokinių pažangos užtikrinimas (matematika ir kt.).</a:t>
          </a:r>
          <a:endParaRPr lang="lt-LT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2AB11-36DF-45EE-88DD-119964EDE279}" type="parTrans" cxnId="{BE3A661F-B9FB-441A-B8EE-E0F3FEE63715}">
      <dgm:prSet/>
      <dgm:spPr/>
      <dgm:t>
        <a:bodyPr/>
        <a:lstStyle/>
        <a:p>
          <a:endParaRPr lang="lt-LT"/>
        </a:p>
      </dgm:t>
    </dgm:pt>
    <dgm:pt modelId="{9030FAE4-3CE5-4423-A75B-86A8E55FF9FD}" type="sibTrans" cxnId="{BE3A661F-B9FB-441A-B8EE-E0F3FEE63715}">
      <dgm:prSet/>
      <dgm:spPr/>
      <dgm:t>
        <a:bodyPr/>
        <a:lstStyle/>
        <a:p>
          <a:endParaRPr lang="lt-LT"/>
        </a:p>
      </dgm:t>
    </dgm:pt>
    <dgm:pt modelId="{4E984A66-BFD2-485B-A301-981406245DE0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Mokymo(</a:t>
          </a:r>
          <a:r>
            <a:rPr lang="lt-LT" sz="1100" dirty="0" err="1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si</a:t>
          </a:r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) priemonės (skaitmeninio turinio priemonės)</a:t>
          </a:r>
          <a:endParaRPr lang="lt-LT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A1B00-E89C-4DF2-B4E0-597CCD63BF88}" type="parTrans" cxnId="{6A5EC6DA-CF6B-4EF9-8EBC-A0A1B00EB90F}">
      <dgm:prSet/>
      <dgm:spPr/>
      <dgm:t>
        <a:bodyPr/>
        <a:lstStyle/>
        <a:p>
          <a:endParaRPr lang="lt-LT"/>
        </a:p>
      </dgm:t>
    </dgm:pt>
    <dgm:pt modelId="{DB7B74AF-8E75-4266-BA18-B72DDEC5978E}" type="sibTrans" cxnId="{6A5EC6DA-CF6B-4EF9-8EBC-A0A1B00EB90F}">
      <dgm:prSet/>
      <dgm:spPr/>
      <dgm:t>
        <a:bodyPr/>
        <a:lstStyle/>
        <a:p>
          <a:endParaRPr lang="lt-LT"/>
        </a:p>
      </dgm:t>
    </dgm:pt>
    <dgm:pt modelId="{BDEECDF1-3867-4E12-B78C-DF22C34D4638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Edukacinių erdvių atnaujinimas</a:t>
          </a:r>
        </a:p>
      </dgm:t>
    </dgm:pt>
    <dgm:pt modelId="{42EACAD6-FCA9-4AC4-B24C-B3BB195C7B35}" type="parTrans" cxnId="{40A2CDE3-F0B6-4281-8B64-15B5A2C2E031}">
      <dgm:prSet/>
      <dgm:spPr/>
      <dgm:t>
        <a:bodyPr/>
        <a:lstStyle/>
        <a:p>
          <a:endParaRPr lang="lt-LT"/>
        </a:p>
      </dgm:t>
    </dgm:pt>
    <dgm:pt modelId="{B9CFC0E6-C6F3-4AC2-8A08-C8539CE2FC7A}" type="sibTrans" cxnId="{40A2CDE3-F0B6-4281-8B64-15B5A2C2E031}">
      <dgm:prSet/>
      <dgm:spPr/>
      <dgm:t>
        <a:bodyPr/>
        <a:lstStyle/>
        <a:p>
          <a:endParaRPr lang="lt-LT"/>
        </a:p>
      </dgm:t>
    </dgm:pt>
    <dgm:pt modelId="{96EC1716-2292-45C8-929E-84A577CBF09B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Dalyvavimas modernizavimo ir kt. projektuose.</a:t>
          </a:r>
        </a:p>
      </dgm:t>
    </dgm:pt>
    <dgm:pt modelId="{C6D4E530-F134-465D-823C-C179E290D693}" type="parTrans" cxnId="{935DD337-D26C-4090-8B50-CFA0EF9E85B3}">
      <dgm:prSet/>
      <dgm:spPr/>
      <dgm:t>
        <a:bodyPr/>
        <a:lstStyle/>
        <a:p>
          <a:endParaRPr lang="lt-LT"/>
        </a:p>
      </dgm:t>
    </dgm:pt>
    <dgm:pt modelId="{0F7B798F-2D5F-4C46-A34A-269217666BE8}" type="sibTrans" cxnId="{935DD337-D26C-4090-8B50-CFA0EF9E85B3}">
      <dgm:prSet/>
      <dgm:spPr/>
      <dgm:t>
        <a:bodyPr/>
        <a:lstStyle/>
        <a:p>
          <a:endParaRPr lang="lt-LT"/>
        </a:p>
      </dgm:t>
    </dgm:pt>
    <dgm:pt modelId="{208B2EF4-32BE-4967-861E-23C32D47ECE5}">
      <dgm:prSet custT="1"/>
      <dgm:spPr/>
      <dgm:t>
        <a:bodyPr/>
        <a:lstStyle/>
        <a:p>
          <a:r>
            <a:rPr lang="lt-LT" sz="11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Mokinių pasiekimų tarp dalykų atotrūkių mažinimas.</a:t>
          </a:r>
          <a:endParaRPr lang="lt-LT" sz="1100" b="1" dirty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74DA8B1E-868D-46F8-B820-A87FB376206F}" type="parTrans" cxnId="{1BFCA868-6223-4376-95EF-4146AEFC85EB}">
      <dgm:prSet/>
      <dgm:spPr/>
      <dgm:t>
        <a:bodyPr/>
        <a:lstStyle/>
        <a:p>
          <a:endParaRPr lang="lt-LT"/>
        </a:p>
      </dgm:t>
    </dgm:pt>
    <dgm:pt modelId="{6E8EF774-DC92-4110-8711-1B74AED24756}" type="sibTrans" cxnId="{1BFCA868-6223-4376-95EF-4146AEFC85EB}">
      <dgm:prSet/>
      <dgm:spPr/>
      <dgm:t>
        <a:bodyPr/>
        <a:lstStyle/>
        <a:p>
          <a:endParaRPr lang="lt-LT"/>
        </a:p>
      </dgm:t>
    </dgm:pt>
    <dgm:pt modelId="{8BF3BD25-870B-43FC-810C-5F1960C1E40B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STEAM ugdymo plėtra.</a:t>
          </a:r>
        </a:p>
      </dgm:t>
    </dgm:pt>
    <dgm:pt modelId="{D3ADB567-B378-42EF-9D95-4CF98EF8A0E0}" type="parTrans" cxnId="{82C53E1D-473F-4EB2-B88F-96E098AD219D}">
      <dgm:prSet/>
      <dgm:spPr/>
      <dgm:t>
        <a:bodyPr/>
        <a:lstStyle/>
        <a:p>
          <a:endParaRPr lang="lt-LT"/>
        </a:p>
      </dgm:t>
    </dgm:pt>
    <dgm:pt modelId="{AE15A785-4639-4197-BFA6-5B0DDC2062E1}" type="sibTrans" cxnId="{82C53E1D-473F-4EB2-B88F-96E098AD219D}">
      <dgm:prSet/>
      <dgm:spPr/>
      <dgm:t>
        <a:bodyPr/>
        <a:lstStyle/>
        <a:p>
          <a:endParaRPr lang="lt-LT"/>
        </a:p>
      </dgm:t>
    </dgm:pt>
    <dgm:pt modelId="{CE829E87-C180-4758-8531-643B710E5A2D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Švietimo pagalba vaikui: ir karjeros specialistai.</a:t>
          </a:r>
        </a:p>
      </dgm:t>
    </dgm:pt>
    <dgm:pt modelId="{E5052F90-2C10-4BFF-BB42-9201C04237A7}" type="parTrans" cxnId="{2F2A9E3B-A101-4C4C-8651-C0619D5F9A52}">
      <dgm:prSet/>
      <dgm:spPr/>
      <dgm:t>
        <a:bodyPr/>
        <a:lstStyle/>
        <a:p>
          <a:endParaRPr lang="lt-LT"/>
        </a:p>
      </dgm:t>
    </dgm:pt>
    <dgm:pt modelId="{7575D11F-0230-4E20-A2AF-219A948DE6AF}" type="sibTrans" cxnId="{2F2A9E3B-A101-4C4C-8651-C0619D5F9A52}">
      <dgm:prSet/>
      <dgm:spPr/>
      <dgm:t>
        <a:bodyPr/>
        <a:lstStyle/>
        <a:p>
          <a:endParaRPr lang="lt-LT"/>
        </a:p>
      </dgm:t>
    </dgm:pt>
    <dgm:pt modelId="{D9735AA4-809F-4914-933C-FF30A21CF6FD}">
      <dgm:prSet custT="1"/>
      <dgm:spPr/>
      <dgm:t>
        <a:bodyPr/>
        <a:lstStyle/>
        <a:p>
          <a:r>
            <a:rPr lang="lt-LT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Įtraukusis</a:t>
          </a:r>
          <a:r>
            <a:rPr lang="lt-LT" sz="11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 ugdymas.</a:t>
          </a:r>
        </a:p>
      </dgm:t>
    </dgm:pt>
    <dgm:pt modelId="{C6A860B8-C96D-4CB6-9E09-472711EAFA3E}" type="parTrans" cxnId="{AA58A60D-FFF7-4E33-B419-9C8B1E84F0DF}">
      <dgm:prSet/>
      <dgm:spPr/>
      <dgm:t>
        <a:bodyPr/>
        <a:lstStyle/>
        <a:p>
          <a:endParaRPr lang="lt-LT"/>
        </a:p>
      </dgm:t>
    </dgm:pt>
    <dgm:pt modelId="{0A64B6FA-7A20-4BA0-8C92-9200D938D54A}" type="sibTrans" cxnId="{AA58A60D-FFF7-4E33-B419-9C8B1E84F0DF}">
      <dgm:prSet/>
      <dgm:spPr/>
      <dgm:t>
        <a:bodyPr/>
        <a:lstStyle/>
        <a:p>
          <a:endParaRPr lang="lt-LT"/>
        </a:p>
      </dgm:t>
    </dgm:pt>
    <dgm:pt modelId="{20141FD6-8725-473F-A7A4-047B833E61C8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VDM prieinamų paslaugų nepalankiose sąlygose esančioms grupėms plėtra. </a:t>
          </a:r>
        </a:p>
      </dgm:t>
    </dgm:pt>
    <dgm:pt modelId="{E66D50E5-78BA-495C-B6BE-94D0762A5456}" type="parTrans" cxnId="{22A74940-F457-456D-9164-DE70536BC96D}">
      <dgm:prSet/>
      <dgm:spPr/>
      <dgm:t>
        <a:bodyPr/>
        <a:lstStyle/>
        <a:p>
          <a:endParaRPr lang="lt-LT"/>
        </a:p>
      </dgm:t>
    </dgm:pt>
    <dgm:pt modelId="{88222E55-43CD-4544-9B92-C2F47DD763E0}" type="sibTrans" cxnId="{22A74940-F457-456D-9164-DE70536BC96D}">
      <dgm:prSet/>
      <dgm:spPr/>
      <dgm:t>
        <a:bodyPr/>
        <a:lstStyle/>
        <a:p>
          <a:endParaRPr lang="lt-LT"/>
        </a:p>
      </dgm:t>
    </dgm:pt>
    <dgm:pt modelId="{0B8C8013-7F9B-4F29-AFE3-F237862C6803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Inovacijos įgyvendinant ugdymo turinį (UP galimybių panaudojimas ir kt.).</a:t>
          </a:r>
          <a:endParaRPr lang="lt-LT" sz="1100" dirty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16B76AE3-81B5-498F-920F-8DAA354700F8}" type="parTrans" cxnId="{0E316B28-8B4C-496F-9BAC-99F13B264EC7}">
      <dgm:prSet/>
      <dgm:spPr/>
      <dgm:t>
        <a:bodyPr/>
        <a:lstStyle/>
        <a:p>
          <a:endParaRPr lang="lt-LT"/>
        </a:p>
      </dgm:t>
    </dgm:pt>
    <dgm:pt modelId="{B3C627BE-C4BA-457D-9F63-C2B5C55665BB}" type="sibTrans" cxnId="{0E316B28-8B4C-496F-9BAC-99F13B264EC7}">
      <dgm:prSet/>
      <dgm:spPr/>
      <dgm:t>
        <a:bodyPr/>
        <a:lstStyle/>
        <a:p>
          <a:endParaRPr lang="lt-LT"/>
        </a:p>
      </dgm:t>
    </dgm:pt>
    <dgm:pt modelId="{5316B15E-16F1-4CAB-BCA3-F10C6CCD5331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Ugdymo proceso kokybė.</a:t>
          </a:r>
          <a:endParaRPr lang="lt-LT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EF717-ACD2-470F-810A-F80D2313E038}" type="parTrans" cxnId="{A3DEF0B4-4B0A-400A-9787-CC6C5DBCC553}">
      <dgm:prSet/>
      <dgm:spPr/>
      <dgm:t>
        <a:bodyPr/>
        <a:lstStyle/>
        <a:p>
          <a:endParaRPr lang="lt-LT"/>
        </a:p>
      </dgm:t>
    </dgm:pt>
    <dgm:pt modelId="{C09036D1-97AC-43F9-AF05-4377607FDF12}" type="sibTrans" cxnId="{A3DEF0B4-4B0A-400A-9787-CC6C5DBCC553}">
      <dgm:prSet/>
      <dgm:spPr/>
      <dgm:t>
        <a:bodyPr/>
        <a:lstStyle/>
        <a:p>
          <a:endParaRPr lang="lt-LT"/>
        </a:p>
      </dgm:t>
    </dgm:pt>
    <dgm:pt modelId="{0AEFFD72-0958-4A7B-99FD-205B39908DF2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Mokinių dalyvavimas NŠ (Mokinio pažymėjimas).</a:t>
          </a:r>
        </a:p>
      </dgm:t>
    </dgm:pt>
    <dgm:pt modelId="{A353820F-DB8D-441C-95EF-5AAAF10199CB}" type="parTrans" cxnId="{BC26195D-7BE2-4F00-8767-136B9E303A1F}">
      <dgm:prSet/>
      <dgm:spPr/>
      <dgm:t>
        <a:bodyPr/>
        <a:lstStyle/>
        <a:p>
          <a:endParaRPr lang="lt-LT"/>
        </a:p>
      </dgm:t>
    </dgm:pt>
    <dgm:pt modelId="{58D75872-833D-4965-AE28-DFA25D1B496B}" type="sibTrans" cxnId="{BC26195D-7BE2-4F00-8767-136B9E303A1F}">
      <dgm:prSet/>
      <dgm:spPr/>
      <dgm:t>
        <a:bodyPr/>
        <a:lstStyle/>
        <a:p>
          <a:endParaRPr lang="lt-LT"/>
        </a:p>
      </dgm:t>
    </dgm:pt>
    <dgm:pt modelId="{730F4203-F49B-4BE5-AAF9-1D40327AA0C3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Švietimo bendruomenės kompetencijų tobulinimas</a:t>
          </a:r>
        </a:p>
      </dgm:t>
    </dgm:pt>
    <dgm:pt modelId="{1BD11062-0623-4D14-81F4-FBCDCC98D739}" type="parTrans" cxnId="{94F68F28-2ABE-42D7-BB4A-5B9AB41AD331}">
      <dgm:prSet/>
      <dgm:spPr/>
      <dgm:t>
        <a:bodyPr/>
        <a:lstStyle/>
        <a:p>
          <a:endParaRPr lang="lt-LT"/>
        </a:p>
      </dgm:t>
    </dgm:pt>
    <dgm:pt modelId="{8CBB3071-1693-4CE9-9A1A-D2D2B66C77C6}" type="sibTrans" cxnId="{94F68F28-2ABE-42D7-BB4A-5B9AB41AD331}">
      <dgm:prSet/>
      <dgm:spPr/>
      <dgm:t>
        <a:bodyPr/>
        <a:lstStyle/>
        <a:p>
          <a:endParaRPr lang="lt-LT"/>
        </a:p>
      </dgm:t>
    </dgm:pt>
    <dgm:pt modelId="{C9CD078F-5DCD-4F22-87C7-2443CEF34988}">
      <dgm:prSet custT="1"/>
      <dgm:spPr/>
      <dgm:t>
        <a:bodyPr/>
        <a:lstStyle/>
        <a:p>
          <a:endParaRPr lang="lt-LT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51AFA6-B660-45E0-8174-1F58434DF922}" type="parTrans" cxnId="{5B709971-F426-4751-A2FC-207535986BB8}">
      <dgm:prSet/>
      <dgm:spPr/>
      <dgm:t>
        <a:bodyPr/>
        <a:lstStyle/>
        <a:p>
          <a:endParaRPr lang="lt-LT"/>
        </a:p>
      </dgm:t>
    </dgm:pt>
    <dgm:pt modelId="{41ABB035-2D75-4894-8E51-3A4799F60BFE}" type="sibTrans" cxnId="{5B709971-F426-4751-A2FC-207535986BB8}">
      <dgm:prSet/>
      <dgm:spPr/>
      <dgm:t>
        <a:bodyPr/>
        <a:lstStyle/>
        <a:p>
          <a:endParaRPr lang="lt-LT"/>
        </a:p>
      </dgm:t>
    </dgm:pt>
    <dgm:pt modelId="{AFEFC1C8-5BA4-4593-974C-9A651A3A1345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Įvaizdžio formavimas: stebėsenos rodikliai, ŠVIS, susitarimų kultūra.</a:t>
          </a:r>
        </a:p>
      </dgm:t>
    </dgm:pt>
    <dgm:pt modelId="{862D4F87-5EFE-4392-935D-2D5046EED5AD}" type="parTrans" cxnId="{6A66CDB1-F039-41FE-B27A-4466B32D5A3F}">
      <dgm:prSet/>
      <dgm:spPr/>
      <dgm:t>
        <a:bodyPr/>
        <a:lstStyle/>
        <a:p>
          <a:endParaRPr lang="lt-LT"/>
        </a:p>
      </dgm:t>
    </dgm:pt>
    <dgm:pt modelId="{97193C95-E6BB-4AC7-97AA-8167AC3ADB65}" type="sibTrans" cxnId="{6A66CDB1-F039-41FE-B27A-4466B32D5A3F}">
      <dgm:prSet/>
      <dgm:spPr/>
      <dgm:t>
        <a:bodyPr/>
        <a:lstStyle/>
        <a:p>
          <a:endParaRPr lang="lt-LT"/>
        </a:p>
      </dgm:t>
    </dgm:pt>
    <dgm:pt modelId="{A2B42C09-A1DC-4393-B1A9-2E8E707C0805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VGK veiklos stiprinimas.</a:t>
          </a:r>
        </a:p>
      </dgm:t>
    </dgm:pt>
    <dgm:pt modelId="{AF278281-E7AD-437B-AF51-9D8C6BE6AE70}" type="parTrans" cxnId="{F5625138-AECD-4110-A23D-9E1D13D47C94}">
      <dgm:prSet/>
      <dgm:spPr/>
      <dgm:t>
        <a:bodyPr/>
        <a:lstStyle/>
        <a:p>
          <a:endParaRPr lang="lt-LT"/>
        </a:p>
      </dgm:t>
    </dgm:pt>
    <dgm:pt modelId="{4C04DD52-401D-476D-A3C6-EEE72FA4A77C}" type="sibTrans" cxnId="{F5625138-AECD-4110-A23D-9E1D13D47C94}">
      <dgm:prSet/>
      <dgm:spPr/>
      <dgm:t>
        <a:bodyPr/>
        <a:lstStyle/>
        <a:p>
          <a:endParaRPr lang="lt-LT"/>
        </a:p>
      </dgm:t>
    </dgm:pt>
    <dgm:pt modelId="{928D0942-9CDC-4742-AA9F-B6E1EEF80355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Veiklos įsivertinimas.</a:t>
          </a:r>
        </a:p>
      </dgm:t>
    </dgm:pt>
    <dgm:pt modelId="{FAAF70A3-32BF-41A4-8FED-07FCDC9B3C11}" type="parTrans" cxnId="{C3ACED98-0738-4460-89AE-047820B7C64C}">
      <dgm:prSet/>
      <dgm:spPr/>
      <dgm:t>
        <a:bodyPr/>
        <a:lstStyle/>
        <a:p>
          <a:endParaRPr lang="lt-LT"/>
        </a:p>
      </dgm:t>
    </dgm:pt>
    <dgm:pt modelId="{B46DC296-4E7D-4C2F-8383-2F0BCE519560}" type="sibTrans" cxnId="{C3ACED98-0738-4460-89AE-047820B7C64C}">
      <dgm:prSet/>
      <dgm:spPr/>
      <dgm:t>
        <a:bodyPr/>
        <a:lstStyle/>
        <a:p>
          <a:endParaRPr lang="lt-LT"/>
        </a:p>
      </dgm:t>
    </dgm:pt>
    <dgm:pt modelId="{E1D5E9E5-5033-46C7-BFDA-385195B03694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Ukrainiečių ugdymas.</a:t>
          </a:r>
        </a:p>
      </dgm:t>
    </dgm:pt>
    <dgm:pt modelId="{A314E6DA-4F82-40EC-95D4-0D83F35DF957}" type="parTrans" cxnId="{6DD283DC-DDEA-45AB-B5DD-03766A3C9C87}">
      <dgm:prSet/>
      <dgm:spPr/>
      <dgm:t>
        <a:bodyPr/>
        <a:lstStyle/>
        <a:p>
          <a:endParaRPr lang="lt-LT"/>
        </a:p>
      </dgm:t>
    </dgm:pt>
    <dgm:pt modelId="{4C0FC618-9479-42CC-9FE7-1F97214D9CF5}" type="sibTrans" cxnId="{6DD283DC-DDEA-45AB-B5DD-03766A3C9C87}">
      <dgm:prSet/>
      <dgm:spPr/>
      <dgm:t>
        <a:bodyPr/>
        <a:lstStyle/>
        <a:p>
          <a:endParaRPr lang="lt-LT"/>
        </a:p>
      </dgm:t>
    </dgm:pt>
    <dgm:pt modelId="{7588DE3A-4F40-46F8-B6C3-7DB515D06EB0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TŪM programa</a:t>
          </a:r>
        </a:p>
      </dgm:t>
    </dgm:pt>
    <dgm:pt modelId="{F3293C25-6353-4AF0-B3BE-9EE5E6A4D7C7}" type="parTrans" cxnId="{D8723E61-280F-4DF2-9610-7D5B8F7EEFEE}">
      <dgm:prSet/>
      <dgm:spPr/>
      <dgm:t>
        <a:bodyPr/>
        <a:lstStyle/>
        <a:p>
          <a:endParaRPr lang="lt-LT"/>
        </a:p>
      </dgm:t>
    </dgm:pt>
    <dgm:pt modelId="{567F039D-9716-4E89-8B6A-60BF3FA9DF1B}" type="sibTrans" cxnId="{D8723E61-280F-4DF2-9610-7D5B8F7EEFEE}">
      <dgm:prSet/>
      <dgm:spPr/>
      <dgm:t>
        <a:bodyPr/>
        <a:lstStyle/>
        <a:p>
          <a:endParaRPr lang="lt-LT"/>
        </a:p>
      </dgm:t>
    </dgm:pt>
    <dgm:pt modelId="{2586DC04-9C72-4DF4-899C-AA338553DBDE}">
      <dgm:prSet custT="1"/>
      <dgm:spPr/>
      <dgm:t>
        <a:bodyPr/>
        <a:lstStyle/>
        <a:p>
          <a:r>
            <a:rPr lang="lt-LT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UTA.</a:t>
          </a:r>
          <a:endParaRPr lang="lt-LT" sz="1100" dirty="0">
            <a:latin typeface="Times New Roman" panose="02020603050405020304" pitchFamily="18" charset="0"/>
            <a:cs typeface="Times New Roman" panose="02020603050405020304" pitchFamily="18" charset="0"/>
            <a:sym typeface="Helvetica Light"/>
          </a:endParaRPr>
        </a:p>
      </dgm:t>
    </dgm:pt>
    <dgm:pt modelId="{9A6857FF-AA89-43FF-B25B-EAABF69099B5}" type="parTrans" cxnId="{A575CF4D-D6E5-4E66-B065-6E2051435E06}">
      <dgm:prSet/>
      <dgm:spPr/>
    </dgm:pt>
    <dgm:pt modelId="{0BF144B3-3F48-40B3-AA5A-821023F93BB3}" type="sibTrans" cxnId="{A575CF4D-D6E5-4E66-B065-6E2051435E06}">
      <dgm:prSet/>
      <dgm:spPr/>
    </dgm:pt>
    <dgm:pt modelId="{059547AC-7F11-4AE7-9BBD-CD1E357A3FA9}" type="pres">
      <dgm:prSet presAssocID="{235C9285-2B1D-49F9-B1C0-13C8719ACD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0A63826-CFB5-44B9-8C01-6AB164DC9E7F}" type="pres">
      <dgm:prSet presAssocID="{313629F5-C91B-4FB1-88E8-727B6A703C30}" presName="circle1" presStyleLbl="node1" presStyleIdx="0" presStyleCnt="3" custScaleX="108522"/>
      <dgm:spPr/>
    </dgm:pt>
    <dgm:pt modelId="{F2643FA3-A2DD-4BBA-9476-99FDED46DDC4}" type="pres">
      <dgm:prSet presAssocID="{313629F5-C91B-4FB1-88E8-727B6A703C30}" presName="space" presStyleCnt="0"/>
      <dgm:spPr/>
    </dgm:pt>
    <dgm:pt modelId="{1F2CF1EA-025F-4240-A499-DBC2307EE710}" type="pres">
      <dgm:prSet presAssocID="{313629F5-C91B-4FB1-88E8-727B6A703C30}" presName="rect1" presStyleLbl="alignAcc1" presStyleIdx="0" presStyleCnt="3" custScaleX="104542"/>
      <dgm:spPr/>
      <dgm:t>
        <a:bodyPr/>
        <a:lstStyle/>
        <a:p>
          <a:endParaRPr lang="lt-LT"/>
        </a:p>
      </dgm:t>
    </dgm:pt>
    <dgm:pt modelId="{AAB437D9-5E79-4204-811F-9347FDF1E061}" type="pres">
      <dgm:prSet presAssocID="{7ED53E79-FF7C-4E9B-A960-8343F3FD2FD8}" presName="vertSpace2" presStyleLbl="node1" presStyleIdx="0" presStyleCnt="3"/>
      <dgm:spPr/>
    </dgm:pt>
    <dgm:pt modelId="{3436D11C-1C10-493E-AFDF-6214D086BFDA}" type="pres">
      <dgm:prSet presAssocID="{7ED53E79-FF7C-4E9B-A960-8343F3FD2FD8}" presName="circle2" presStyleLbl="node1" presStyleIdx="1" presStyleCnt="3" custScaleX="106627"/>
      <dgm:spPr/>
    </dgm:pt>
    <dgm:pt modelId="{AAE9044E-A36C-4B69-BA23-7CDA27DFFFE8}" type="pres">
      <dgm:prSet presAssocID="{7ED53E79-FF7C-4E9B-A960-8343F3FD2FD8}" presName="rect2" presStyleLbl="alignAcc1" presStyleIdx="1" presStyleCnt="3" custScaleX="104542"/>
      <dgm:spPr/>
      <dgm:t>
        <a:bodyPr/>
        <a:lstStyle/>
        <a:p>
          <a:endParaRPr lang="lt-LT"/>
        </a:p>
      </dgm:t>
    </dgm:pt>
    <dgm:pt modelId="{B89DA1D2-CA56-4D36-81F1-92F70A371E16}" type="pres">
      <dgm:prSet presAssocID="{E6E62379-26F5-4618-B3A5-910D43D82EFC}" presName="vertSpace3" presStyleLbl="node1" presStyleIdx="1" presStyleCnt="3"/>
      <dgm:spPr/>
    </dgm:pt>
    <dgm:pt modelId="{BF6C7974-25CD-409F-8721-8B77D03EE8B8}" type="pres">
      <dgm:prSet presAssocID="{E6E62379-26F5-4618-B3A5-910D43D82EFC}" presName="circle3" presStyleLbl="node1" presStyleIdx="2" presStyleCnt="3" custScaleX="97094"/>
      <dgm:spPr/>
    </dgm:pt>
    <dgm:pt modelId="{DA606816-774F-452F-BA7C-EA1A13BF933D}" type="pres">
      <dgm:prSet presAssocID="{E6E62379-26F5-4618-B3A5-910D43D82EFC}" presName="rect3" presStyleLbl="alignAcc1" presStyleIdx="2" presStyleCnt="3" custScaleX="103484" custScaleY="115512" custLinFactNeighborX="-800" custLinFactNeighborY="-1038"/>
      <dgm:spPr/>
      <dgm:t>
        <a:bodyPr/>
        <a:lstStyle/>
        <a:p>
          <a:endParaRPr lang="lt-LT"/>
        </a:p>
      </dgm:t>
    </dgm:pt>
    <dgm:pt modelId="{AE711151-E340-42AD-B762-87D430759530}" type="pres">
      <dgm:prSet presAssocID="{313629F5-C91B-4FB1-88E8-727B6A703C3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7F4B0EF-7080-47DF-B2A8-A9B5934474C3}" type="pres">
      <dgm:prSet presAssocID="{313629F5-C91B-4FB1-88E8-727B6A703C30}" presName="rect1ChTx" presStyleLbl="alignAcc1" presStyleIdx="2" presStyleCnt="3" custScaleX="140429" custScaleY="112532" custLinFactNeighborX="-2132" custLinFactNeighborY="-109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B0DBFBF-079F-468F-8958-3C045CFD4DD2}" type="pres">
      <dgm:prSet presAssocID="{7ED53E79-FF7C-4E9B-A960-8343F3FD2FD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E0ED838-DAE3-40FC-B328-B89A6DFAEB5E}" type="pres">
      <dgm:prSet presAssocID="{7ED53E79-FF7C-4E9B-A960-8343F3FD2FD8}" presName="rect2ChTx" presStyleLbl="alignAcc1" presStyleIdx="2" presStyleCnt="3" custScaleX="137731" custLinFactNeighborX="-5769" custLinFactNeighborY="-311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EC2ECD-9BDB-4671-B6B5-18737D07E101}" type="pres">
      <dgm:prSet presAssocID="{E6E62379-26F5-4618-B3A5-910D43D82EF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310F6D3-9431-4779-8AB5-5BE903425E65}" type="pres">
      <dgm:prSet presAssocID="{E6E62379-26F5-4618-B3A5-910D43D82EFC}" presName="rect3ChTx" presStyleLbl="alignAcc1" presStyleIdx="2" presStyleCnt="3" custScaleX="134815" custScaleY="131661" custLinFactNeighborX="-4228" custLinFactNeighborY="207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6A5EC6DA-CF6B-4EF9-8EBC-A0A1B00EB90F}" srcId="{E6E62379-26F5-4618-B3A5-910D43D82EFC}" destId="{4E984A66-BFD2-485B-A301-981406245DE0}" srcOrd="1" destOrd="0" parTransId="{5D2A1B00-E89C-4DF2-B4E0-597CCD63BF88}" sibTransId="{DB7B74AF-8E75-4266-BA18-B72DDEC5978E}"/>
    <dgm:cxn modelId="{1A0A96AB-4D16-4EDC-A3A3-3ECDA78C74D4}" type="presOf" srcId="{313629F5-C91B-4FB1-88E8-727B6A703C30}" destId="{1F2CF1EA-025F-4240-A499-DBC2307EE710}" srcOrd="0" destOrd="0" presId="urn:microsoft.com/office/officeart/2005/8/layout/target3"/>
    <dgm:cxn modelId="{EA88E3AF-961A-4C31-AD77-5157BDF6AB57}" type="presOf" srcId="{5316B15E-16F1-4CAB-BCA3-F10C6CCD5331}" destId="{6E0ED838-DAE3-40FC-B328-B89A6DFAEB5E}" srcOrd="0" destOrd="0" presId="urn:microsoft.com/office/officeart/2005/8/layout/target3"/>
    <dgm:cxn modelId="{98003B96-663F-4779-9907-C8D550657ACF}" type="presOf" srcId="{AFEFC1C8-5BA4-4593-974C-9A651A3A1345}" destId="{3310F6D3-9431-4779-8AB5-5BE903425E65}" srcOrd="0" destOrd="5" presId="urn:microsoft.com/office/officeart/2005/8/layout/target3"/>
    <dgm:cxn modelId="{586F9DFE-4AC3-4537-88AD-CF80F9F4B49D}" type="presOf" srcId="{20141FD6-8725-473F-A7A4-047B833E61C8}" destId="{07F4B0EF-7080-47DF-B2A8-A9B5934474C3}" srcOrd="0" destOrd="4" presId="urn:microsoft.com/office/officeart/2005/8/layout/target3"/>
    <dgm:cxn modelId="{76066DD1-87E5-42B5-89AF-A302BA8CB7A0}" type="presOf" srcId="{0B8C8013-7F9B-4F29-AFE3-F237862C6803}" destId="{6E0ED838-DAE3-40FC-B328-B89A6DFAEB5E}" srcOrd="0" destOrd="3" presId="urn:microsoft.com/office/officeart/2005/8/layout/target3"/>
    <dgm:cxn modelId="{DC5BC079-0813-4763-9C7A-8CE811CA8546}" srcId="{313629F5-C91B-4FB1-88E8-727B6A703C30}" destId="{32AAA499-6C6D-4D3D-A8AC-7EA205D5BD2E}" srcOrd="0" destOrd="0" parTransId="{0431A0C8-68A5-49A7-A4F4-E1B65F2B5FF5}" sibTransId="{283E160B-BD95-45B4-893C-2029DF5D6373}"/>
    <dgm:cxn modelId="{FFFAB555-45CE-4E18-ABB6-84F89D1B3E7B}" type="presOf" srcId="{96EC1716-2292-45C8-929E-84A577CBF09B}" destId="{3310F6D3-9431-4779-8AB5-5BE903425E65}" srcOrd="0" destOrd="3" presId="urn:microsoft.com/office/officeart/2005/8/layout/target3"/>
    <dgm:cxn modelId="{C3ACED98-0738-4460-89AE-047820B7C64C}" srcId="{E6E62379-26F5-4618-B3A5-910D43D82EFC}" destId="{928D0942-9CDC-4742-AA9F-B6E1EEF80355}" srcOrd="6" destOrd="0" parTransId="{FAAF70A3-32BF-41A4-8FED-07FCDC9B3C11}" sibTransId="{B46DC296-4E7D-4C2F-8383-2F0BCE519560}"/>
    <dgm:cxn modelId="{D9FF602A-1769-4616-BFAA-C05F60C59794}" type="presOf" srcId="{CE829E87-C180-4758-8531-643B710E5A2D}" destId="{07F4B0EF-7080-47DF-B2A8-A9B5934474C3}" srcOrd="0" destOrd="1" presId="urn:microsoft.com/office/officeart/2005/8/layout/target3"/>
    <dgm:cxn modelId="{079F3EBD-BADB-4F66-8146-418798C02500}" type="presOf" srcId="{C9CD078F-5DCD-4F22-87C7-2443CEF34988}" destId="{3310F6D3-9431-4779-8AB5-5BE903425E65}" srcOrd="0" destOrd="0" presId="urn:microsoft.com/office/officeart/2005/8/layout/target3"/>
    <dgm:cxn modelId="{9C70102B-9073-442F-9E9C-2694496699C9}" type="presOf" srcId="{7588DE3A-4F40-46F8-B6C3-7DB515D06EB0}" destId="{3310F6D3-9431-4779-8AB5-5BE903425E65}" srcOrd="0" destOrd="7" presId="urn:microsoft.com/office/officeart/2005/8/layout/target3"/>
    <dgm:cxn modelId="{6A66CDB1-F039-41FE-B27A-4466B32D5A3F}" srcId="{E6E62379-26F5-4618-B3A5-910D43D82EFC}" destId="{AFEFC1C8-5BA4-4593-974C-9A651A3A1345}" srcOrd="5" destOrd="0" parTransId="{862D4F87-5EFE-4392-935D-2D5046EED5AD}" sibTransId="{97193C95-E6BB-4AC7-97AA-8167AC3ADB65}"/>
    <dgm:cxn modelId="{4688CCF9-E95B-492E-BF28-6163FB7307B3}" type="presOf" srcId="{0AEFFD72-0958-4A7B-99FD-205B39908DF2}" destId="{07F4B0EF-7080-47DF-B2A8-A9B5934474C3}" srcOrd="0" destOrd="3" presId="urn:microsoft.com/office/officeart/2005/8/layout/target3"/>
    <dgm:cxn modelId="{2F2A9E3B-A101-4C4C-8651-C0619D5F9A52}" srcId="{313629F5-C91B-4FB1-88E8-727B6A703C30}" destId="{CE829E87-C180-4758-8531-643B710E5A2D}" srcOrd="1" destOrd="0" parTransId="{E5052F90-2C10-4BFF-BB42-9201C04237A7}" sibTransId="{7575D11F-0230-4E20-A2AF-219A948DE6AF}"/>
    <dgm:cxn modelId="{B92534C8-8D59-493A-9BBB-98A88F8F80F9}" type="presOf" srcId="{BDEECDF1-3867-4E12-B78C-DF22C34D4638}" destId="{3310F6D3-9431-4779-8AB5-5BE903425E65}" srcOrd="0" destOrd="2" presId="urn:microsoft.com/office/officeart/2005/8/layout/target3"/>
    <dgm:cxn modelId="{F648CE24-5890-441B-B926-4E1FF3C88F07}" type="presOf" srcId="{A2B42C09-A1DC-4393-B1A9-2E8E707C0805}" destId="{07F4B0EF-7080-47DF-B2A8-A9B5934474C3}" srcOrd="0" destOrd="5" presId="urn:microsoft.com/office/officeart/2005/8/layout/target3"/>
    <dgm:cxn modelId="{6DD283DC-DDEA-45AB-B5DD-03766A3C9C87}" srcId="{313629F5-C91B-4FB1-88E8-727B6A703C30}" destId="{E1D5E9E5-5033-46C7-BFDA-385195B03694}" srcOrd="6" destOrd="0" parTransId="{A314E6DA-4F82-40EC-95D4-0D83F35DF957}" sibTransId="{4C0FC618-9479-42CC-9FE7-1F97214D9CF5}"/>
    <dgm:cxn modelId="{22A74940-F457-456D-9164-DE70536BC96D}" srcId="{313629F5-C91B-4FB1-88E8-727B6A703C30}" destId="{20141FD6-8725-473F-A7A4-047B833E61C8}" srcOrd="4" destOrd="0" parTransId="{E66D50E5-78BA-495C-B6BE-94D0762A5456}" sibTransId="{88222E55-43CD-4544-9B92-C2F47DD763E0}"/>
    <dgm:cxn modelId="{BC26195D-7BE2-4F00-8767-136B9E303A1F}" srcId="{313629F5-C91B-4FB1-88E8-727B6A703C30}" destId="{0AEFFD72-0958-4A7B-99FD-205B39908DF2}" srcOrd="3" destOrd="0" parTransId="{A353820F-DB8D-441C-95EF-5AAAF10199CB}" sibTransId="{58D75872-833D-4965-AE28-DFA25D1B496B}"/>
    <dgm:cxn modelId="{D8723E61-280F-4DF2-9610-7D5B8F7EEFEE}" srcId="{E6E62379-26F5-4618-B3A5-910D43D82EFC}" destId="{7588DE3A-4F40-46F8-B6C3-7DB515D06EB0}" srcOrd="7" destOrd="0" parTransId="{F3293C25-6353-4AF0-B3BE-9EE5E6A4D7C7}" sibTransId="{567F039D-9716-4E89-8B6A-60BF3FA9DF1B}"/>
    <dgm:cxn modelId="{A504E76B-52F6-44FE-80B0-A29CF12B6064}" type="presOf" srcId="{E6E62379-26F5-4618-B3A5-910D43D82EFC}" destId="{DA606816-774F-452F-BA7C-EA1A13BF933D}" srcOrd="0" destOrd="0" presId="urn:microsoft.com/office/officeart/2005/8/layout/target3"/>
    <dgm:cxn modelId="{1BFCA868-6223-4376-95EF-4146AEFC85EB}" srcId="{7ED53E79-FF7C-4E9B-A960-8343F3FD2FD8}" destId="{208B2EF4-32BE-4967-861E-23C32D47ECE5}" srcOrd="2" destOrd="0" parTransId="{74DA8B1E-868D-46F8-B820-A87FB376206F}" sibTransId="{6E8EF774-DC92-4110-8711-1B74AED24756}"/>
    <dgm:cxn modelId="{50769B34-815D-4DC7-A4BD-C3A71C56B70F}" srcId="{235C9285-2B1D-49F9-B1C0-13C8719ACD8E}" destId="{7ED53E79-FF7C-4E9B-A960-8343F3FD2FD8}" srcOrd="1" destOrd="0" parTransId="{6AA4CA7E-1F0E-4E6D-ADD5-D59A778ED0FA}" sibTransId="{E76D9484-A2DE-45B5-BF03-119C15D40C4B}"/>
    <dgm:cxn modelId="{2BF3E5CE-E684-4FE5-85EB-E5767365B299}" type="presOf" srcId="{730F4203-F49B-4BE5-AAF9-1D40327AA0C3}" destId="{3310F6D3-9431-4779-8AB5-5BE903425E65}" srcOrd="0" destOrd="4" presId="urn:microsoft.com/office/officeart/2005/8/layout/target3"/>
    <dgm:cxn modelId="{A2169F5E-18D0-41A4-B221-CF20964608AC}" type="presOf" srcId="{E1D5E9E5-5033-46C7-BFDA-385195B03694}" destId="{07F4B0EF-7080-47DF-B2A8-A9B5934474C3}" srcOrd="0" destOrd="6" presId="urn:microsoft.com/office/officeart/2005/8/layout/target3"/>
    <dgm:cxn modelId="{C1F19B1E-D030-40B7-BCAE-637B4989A702}" type="presOf" srcId="{E6E62379-26F5-4618-B3A5-910D43D82EFC}" destId="{AAEC2ECD-9BDB-4671-B6B5-18737D07E101}" srcOrd="1" destOrd="0" presId="urn:microsoft.com/office/officeart/2005/8/layout/target3"/>
    <dgm:cxn modelId="{25666229-CB21-4886-B3C6-07E17A8057FE}" type="presOf" srcId="{2586DC04-9C72-4DF4-899C-AA338553DBDE}" destId="{6E0ED838-DAE3-40FC-B328-B89A6DFAEB5E}" srcOrd="0" destOrd="4" presId="urn:microsoft.com/office/officeart/2005/8/layout/target3"/>
    <dgm:cxn modelId="{DF22E321-E6B1-4182-93B3-244A11E90B53}" type="presOf" srcId="{7ED53E79-FF7C-4E9B-A960-8343F3FD2FD8}" destId="{AAE9044E-A36C-4B69-BA23-7CDA27DFFFE8}" srcOrd="0" destOrd="0" presId="urn:microsoft.com/office/officeart/2005/8/layout/target3"/>
    <dgm:cxn modelId="{40A2CDE3-F0B6-4281-8B64-15B5A2C2E031}" srcId="{E6E62379-26F5-4618-B3A5-910D43D82EFC}" destId="{BDEECDF1-3867-4E12-B78C-DF22C34D4638}" srcOrd="2" destOrd="0" parTransId="{42EACAD6-FCA9-4AC4-B24C-B3BB195C7B35}" sibTransId="{B9CFC0E6-C6F3-4AC2-8A08-C8539CE2FC7A}"/>
    <dgm:cxn modelId="{BE3A661F-B9FB-441A-B8EE-E0F3FEE63715}" srcId="{7ED53E79-FF7C-4E9B-A960-8343F3FD2FD8}" destId="{6646E259-CBCF-40B6-96B2-D4878EC2981A}" srcOrd="1" destOrd="0" parTransId="{3232AB11-36DF-45EE-88DD-119964EDE279}" sibTransId="{9030FAE4-3CE5-4423-A75B-86A8E55FF9FD}"/>
    <dgm:cxn modelId="{A575CF4D-D6E5-4E66-B065-6E2051435E06}" srcId="{7ED53E79-FF7C-4E9B-A960-8343F3FD2FD8}" destId="{2586DC04-9C72-4DF4-899C-AA338553DBDE}" srcOrd="4" destOrd="0" parTransId="{9A6857FF-AA89-43FF-B25B-EAABF69099B5}" sibTransId="{0BF144B3-3F48-40B3-AA5A-821023F93BB3}"/>
    <dgm:cxn modelId="{F5625138-AECD-4110-A23D-9E1D13D47C94}" srcId="{313629F5-C91B-4FB1-88E8-727B6A703C30}" destId="{A2B42C09-A1DC-4393-B1A9-2E8E707C0805}" srcOrd="5" destOrd="0" parTransId="{AF278281-E7AD-437B-AF51-9D8C6BE6AE70}" sibTransId="{4C04DD52-401D-476D-A3C6-EEE72FA4A77C}"/>
    <dgm:cxn modelId="{1CD4BA7A-77B7-4B2D-B55E-E2C922E378E5}" type="presOf" srcId="{32AAA499-6C6D-4D3D-A8AC-7EA205D5BD2E}" destId="{07F4B0EF-7080-47DF-B2A8-A9B5934474C3}" srcOrd="0" destOrd="0" presId="urn:microsoft.com/office/officeart/2005/8/layout/target3"/>
    <dgm:cxn modelId="{C5307676-FA42-479B-BE7C-6644BFC68DB2}" srcId="{235C9285-2B1D-49F9-B1C0-13C8719ACD8E}" destId="{313629F5-C91B-4FB1-88E8-727B6A703C30}" srcOrd="0" destOrd="0" parTransId="{A3F89863-8F21-40D9-998C-B0AD19DC7603}" sibTransId="{F73C5982-8BAF-420D-A868-D385C7F9B954}"/>
    <dgm:cxn modelId="{81D4145A-5BE7-4F84-B74F-8A15D3648B03}" type="presOf" srcId="{7ED53E79-FF7C-4E9B-A960-8343F3FD2FD8}" destId="{6B0DBFBF-079F-468F-8958-3C045CFD4DD2}" srcOrd="1" destOrd="0" presId="urn:microsoft.com/office/officeart/2005/8/layout/target3"/>
    <dgm:cxn modelId="{A3DEF0B4-4B0A-400A-9787-CC6C5DBCC553}" srcId="{7ED53E79-FF7C-4E9B-A960-8343F3FD2FD8}" destId="{5316B15E-16F1-4CAB-BCA3-F10C6CCD5331}" srcOrd="0" destOrd="0" parTransId="{64DEF717-ACD2-470F-810A-F80D2313E038}" sibTransId="{C09036D1-97AC-43F9-AF05-4377607FDF12}"/>
    <dgm:cxn modelId="{82C53E1D-473F-4EB2-B88F-96E098AD219D}" srcId="{7ED53E79-FF7C-4E9B-A960-8343F3FD2FD8}" destId="{8BF3BD25-870B-43FC-810C-5F1960C1E40B}" srcOrd="5" destOrd="0" parTransId="{D3ADB567-B378-42EF-9D95-4CF98EF8A0E0}" sibTransId="{AE15A785-4639-4197-BFA6-5B0DDC2062E1}"/>
    <dgm:cxn modelId="{9D6943CF-495C-4E4D-BEAF-76F658F379EF}" type="presOf" srcId="{313629F5-C91B-4FB1-88E8-727B6A703C30}" destId="{AE711151-E340-42AD-B762-87D430759530}" srcOrd="1" destOrd="0" presId="urn:microsoft.com/office/officeart/2005/8/layout/target3"/>
    <dgm:cxn modelId="{B0DA3DAA-5F4B-4F23-B09F-37B8F6D8A7C7}" type="presOf" srcId="{6646E259-CBCF-40B6-96B2-D4878EC2981A}" destId="{6E0ED838-DAE3-40FC-B328-B89A6DFAEB5E}" srcOrd="0" destOrd="1" presId="urn:microsoft.com/office/officeart/2005/8/layout/target3"/>
    <dgm:cxn modelId="{11C9BA15-5F4B-41A3-A637-B4C757C60FDC}" type="presOf" srcId="{8BF3BD25-870B-43FC-810C-5F1960C1E40B}" destId="{6E0ED838-DAE3-40FC-B328-B89A6DFAEB5E}" srcOrd="0" destOrd="5" presId="urn:microsoft.com/office/officeart/2005/8/layout/target3"/>
    <dgm:cxn modelId="{D44AFF45-9EFA-46D1-8884-F95A0151D6CC}" type="presOf" srcId="{4E984A66-BFD2-485B-A301-981406245DE0}" destId="{3310F6D3-9431-4779-8AB5-5BE903425E65}" srcOrd="0" destOrd="1" presId="urn:microsoft.com/office/officeart/2005/8/layout/target3"/>
    <dgm:cxn modelId="{56515B2E-4A01-43D1-8D4A-B5827A96C43A}" type="presOf" srcId="{928D0942-9CDC-4742-AA9F-B6E1EEF80355}" destId="{3310F6D3-9431-4779-8AB5-5BE903425E65}" srcOrd="0" destOrd="6" presId="urn:microsoft.com/office/officeart/2005/8/layout/target3"/>
    <dgm:cxn modelId="{94F68F28-2ABE-42D7-BB4A-5B9AB41AD331}" srcId="{E6E62379-26F5-4618-B3A5-910D43D82EFC}" destId="{730F4203-F49B-4BE5-AAF9-1D40327AA0C3}" srcOrd="4" destOrd="0" parTransId="{1BD11062-0623-4D14-81F4-FBCDCC98D739}" sibTransId="{8CBB3071-1693-4CE9-9A1A-D2D2B66C77C6}"/>
    <dgm:cxn modelId="{23A92DB9-58FF-4630-B39B-1CBC6EC386A9}" srcId="{235C9285-2B1D-49F9-B1C0-13C8719ACD8E}" destId="{E6E62379-26F5-4618-B3A5-910D43D82EFC}" srcOrd="2" destOrd="0" parTransId="{4A2A1230-4321-4D60-92B1-EB184DF5F6E4}" sibTransId="{F539112B-71C5-4E32-9E73-7F2FAA7DA218}"/>
    <dgm:cxn modelId="{0E316B28-8B4C-496F-9BAC-99F13B264EC7}" srcId="{7ED53E79-FF7C-4E9B-A960-8343F3FD2FD8}" destId="{0B8C8013-7F9B-4F29-AFE3-F237862C6803}" srcOrd="3" destOrd="0" parTransId="{16B76AE3-81B5-498F-920F-8DAA354700F8}" sibTransId="{B3C627BE-C4BA-457D-9F63-C2B5C55665BB}"/>
    <dgm:cxn modelId="{AA58A60D-FFF7-4E33-B419-9C8B1E84F0DF}" srcId="{313629F5-C91B-4FB1-88E8-727B6A703C30}" destId="{D9735AA4-809F-4914-933C-FF30A21CF6FD}" srcOrd="2" destOrd="0" parTransId="{C6A860B8-C96D-4CB6-9E09-472711EAFA3E}" sibTransId="{0A64B6FA-7A20-4BA0-8C92-9200D938D54A}"/>
    <dgm:cxn modelId="{AE25E322-883C-4D73-9734-3DC814855C65}" type="presOf" srcId="{208B2EF4-32BE-4967-861E-23C32D47ECE5}" destId="{6E0ED838-DAE3-40FC-B328-B89A6DFAEB5E}" srcOrd="0" destOrd="2" presId="urn:microsoft.com/office/officeart/2005/8/layout/target3"/>
    <dgm:cxn modelId="{5B709971-F426-4751-A2FC-207535986BB8}" srcId="{E6E62379-26F5-4618-B3A5-910D43D82EFC}" destId="{C9CD078F-5DCD-4F22-87C7-2443CEF34988}" srcOrd="0" destOrd="0" parTransId="{7751AFA6-B660-45E0-8174-1F58434DF922}" sibTransId="{41ABB035-2D75-4894-8E51-3A4799F60BFE}"/>
    <dgm:cxn modelId="{935DD337-D26C-4090-8B50-CFA0EF9E85B3}" srcId="{E6E62379-26F5-4618-B3A5-910D43D82EFC}" destId="{96EC1716-2292-45C8-929E-84A577CBF09B}" srcOrd="3" destOrd="0" parTransId="{C6D4E530-F134-465D-823C-C179E290D693}" sibTransId="{0F7B798F-2D5F-4C46-A34A-269217666BE8}"/>
    <dgm:cxn modelId="{9E179239-4F04-4757-95C2-36A4FD519707}" type="presOf" srcId="{D9735AA4-809F-4914-933C-FF30A21CF6FD}" destId="{07F4B0EF-7080-47DF-B2A8-A9B5934474C3}" srcOrd="0" destOrd="2" presId="urn:microsoft.com/office/officeart/2005/8/layout/target3"/>
    <dgm:cxn modelId="{96DE2D51-7B9D-4621-ABAE-F571ABA3EA74}" type="presOf" srcId="{235C9285-2B1D-49F9-B1C0-13C8719ACD8E}" destId="{059547AC-7F11-4AE7-9BBD-CD1E357A3FA9}" srcOrd="0" destOrd="0" presId="urn:microsoft.com/office/officeart/2005/8/layout/target3"/>
    <dgm:cxn modelId="{954F1A14-9780-4B19-A436-8B395772A572}" type="presParOf" srcId="{059547AC-7F11-4AE7-9BBD-CD1E357A3FA9}" destId="{30A63826-CFB5-44B9-8C01-6AB164DC9E7F}" srcOrd="0" destOrd="0" presId="urn:microsoft.com/office/officeart/2005/8/layout/target3"/>
    <dgm:cxn modelId="{55AC1898-8D72-4A5E-8D4D-B33750127FA0}" type="presParOf" srcId="{059547AC-7F11-4AE7-9BBD-CD1E357A3FA9}" destId="{F2643FA3-A2DD-4BBA-9476-99FDED46DDC4}" srcOrd="1" destOrd="0" presId="urn:microsoft.com/office/officeart/2005/8/layout/target3"/>
    <dgm:cxn modelId="{CE504B83-D5B0-42DC-81A3-2D8D90A178BD}" type="presParOf" srcId="{059547AC-7F11-4AE7-9BBD-CD1E357A3FA9}" destId="{1F2CF1EA-025F-4240-A499-DBC2307EE710}" srcOrd="2" destOrd="0" presId="urn:microsoft.com/office/officeart/2005/8/layout/target3"/>
    <dgm:cxn modelId="{EEDC7A4E-5246-4988-B9CB-AE407ED62A0E}" type="presParOf" srcId="{059547AC-7F11-4AE7-9BBD-CD1E357A3FA9}" destId="{AAB437D9-5E79-4204-811F-9347FDF1E061}" srcOrd="3" destOrd="0" presId="urn:microsoft.com/office/officeart/2005/8/layout/target3"/>
    <dgm:cxn modelId="{30B5B204-BD38-4814-AD87-5F45F64EC30C}" type="presParOf" srcId="{059547AC-7F11-4AE7-9BBD-CD1E357A3FA9}" destId="{3436D11C-1C10-493E-AFDF-6214D086BFDA}" srcOrd="4" destOrd="0" presId="urn:microsoft.com/office/officeart/2005/8/layout/target3"/>
    <dgm:cxn modelId="{ADE75388-8CB0-48D0-AB1E-A5E2AD1F1A54}" type="presParOf" srcId="{059547AC-7F11-4AE7-9BBD-CD1E357A3FA9}" destId="{AAE9044E-A36C-4B69-BA23-7CDA27DFFFE8}" srcOrd="5" destOrd="0" presId="urn:microsoft.com/office/officeart/2005/8/layout/target3"/>
    <dgm:cxn modelId="{C69D17E7-C7AD-41BE-9286-DD6A101D4BA0}" type="presParOf" srcId="{059547AC-7F11-4AE7-9BBD-CD1E357A3FA9}" destId="{B89DA1D2-CA56-4D36-81F1-92F70A371E16}" srcOrd="6" destOrd="0" presId="urn:microsoft.com/office/officeart/2005/8/layout/target3"/>
    <dgm:cxn modelId="{08105C48-7652-4743-8428-15EFDFAC07EE}" type="presParOf" srcId="{059547AC-7F11-4AE7-9BBD-CD1E357A3FA9}" destId="{BF6C7974-25CD-409F-8721-8B77D03EE8B8}" srcOrd="7" destOrd="0" presId="urn:microsoft.com/office/officeart/2005/8/layout/target3"/>
    <dgm:cxn modelId="{1663CE45-E2F1-47A5-B398-A026F92C863B}" type="presParOf" srcId="{059547AC-7F11-4AE7-9BBD-CD1E357A3FA9}" destId="{DA606816-774F-452F-BA7C-EA1A13BF933D}" srcOrd="8" destOrd="0" presId="urn:microsoft.com/office/officeart/2005/8/layout/target3"/>
    <dgm:cxn modelId="{7FA757D9-23E0-4DF8-8EDC-4EC64501032C}" type="presParOf" srcId="{059547AC-7F11-4AE7-9BBD-CD1E357A3FA9}" destId="{AE711151-E340-42AD-B762-87D430759530}" srcOrd="9" destOrd="0" presId="urn:microsoft.com/office/officeart/2005/8/layout/target3"/>
    <dgm:cxn modelId="{8CD7F8D6-A858-4B59-9ECD-36AC258492E2}" type="presParOf" srcId="{059547AC-7F11-4AE7-9BBD-CD1E357A3FA9}" destId="{07F4B0EF-7080-47DF-B2A8-A9B5934474C3}" srcOrd="10" destOrd="0" presId="urn:microsoft.com/office/officeart/2005/8/layout/target3"/>
    <dgm:cxn modelId="{84E72E98-C586-441E-9E53-4B55484D2DB0}" type="presParOf" srcId="{059547AC-7F11-4AE7-9BBD-CD1E357A3FA9}" destId="{6B0DBFBF-079F-468F-8958-3C045CFD4DD2}" srcOrd="11" destOrd="0" presId="urn:microsoft.com/office/officeart/2005/8/layout/target3"/>
    <dgm:cxn modelId="{55D24A55-95F1-438B-AF96-0028CEC6A444}" type="presParOf" srcId="{059547AC-7F11-4AE7-9BBD-CD1E357A3FA9}" destId="{6E0ED838-DAE3-40FC-B328-B89A6DFAEB5E}" srcOrd="12" destOrd="0" presId="urn:microsoft.com/office/officeart/2005/8/layout/target3"/>
    <dgm:cxn modelId="{257ADFC4-5E13-48BF-8FA1-181DD6179D1B}" type="presParOf" srcId="{059547AC-7F11-4AE7-9BBD-CD1E357A3FA9}" destId="{AAEC2ECD-9BDB-4671-B6B5-18737D07E101}" srcOrd="13" destOrd="0" presId="urn:microsoft.com/office/officeart/2005/8/layout/target3"/>
    <dgm:cxn modelId="{D535C660-7FA1-4DEE-82AF-EBB12F8A1A90}" type="presParOf" srcId="{059547AC-7F11-4AE7-9BBD-CD1E357A3FA9}" destId="{3310F6D3-9431-4779-8AB5-5BE903425E6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98D0E9-8464-4188-8461-57FCFEA09060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E54675E-66FF-4E9F-9A3E-ED47D6FB5973}">
      <dgm:prSet custT="1"/>
      <dgm:spPr/>
      <dgm:t>
        <a:bodyPr/>
        <a:lstStyle/>
        <a:p>
          <a:pPr algn="just" rtl="0"/>
          <a:r>
            <a: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Karjeros specialisto etato dydis priklauso nuo mokinių skaičiaus konkrečiame </a:t>
          </a:r>
          <a:r>
            <a:rPr lang="lt-LT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koncentre</a:t>
          </a:r>
          <a:r>
            <a: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(pagal Mokinių registro 2022-05-01 duomenis):</a:t>
          </a:r>
          <a:endParaRPr lang="lt-LT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0AF9F-5EE5-41AA-9BCD-05C0879682D8}" type="parTrans" cxnId="{D5C32DC7-4BDC-4AFC-86BB-1CDFF994D73E}">
      <dgm:prSet/>
      <dgm:spPr/>
      <dgm:t>
        <a:bodyPr/>
        <a:lstStyle/>
        <a:p>
          <a:endParaRPr lang="lt-LT"/>
        </a:p>
      </dgm:t>
    </dgm:pt>
    <dgm:pt modelId="{00697B99-02D4-413E-8869-3B77794FBE2A}" type="sibTrans" cxnId="{D5C32DC7-4BDC-4AFC-86BB-1CDFF994D73E}">
      <dgm:prSet/>
      <dgm:spPr/>
      <dgm:t>
        <a:bodyPr/>
        <a:lstStyle/>
        <a:p>
          <a:endParaRPr lang="lt-LT"/>
        </a:p>
      </dgm:t>
    </dgm:pt>
    <dgm:pt modelId="{F91C1756-4304-427C-BEF4-AC8DBD7F8D37}">
      <dgm:prSet/>
      <dgm:spPr/>
      <dgm:t>
        <a:bodyPr/>
        <a:lstStyle/>
        <a:p>
          <a:pPr rtl="0"/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dirbant su 1-4 kl. mokiniais – 1 karjeros specialistui tenka 1 500 mokinių</a:t>
          </a:r>
          <a:endParaRPr lang="lt-L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1901F-CF18-4A0A-BF77-E53381F8722D}" type="parTrans" cxnId="{419001B0-C0E7-46F3-84A4-9B4983EA34F4}">
      <dgm:prSet/>
      <dgm:spPr/>
      <dgm:t>
        <a:bodyPr/>
        <a:lstStyle/>
        <a:p>
          <a:endParaRPr lang="lt-LT"/>
        </a:p>
      </dgm:t>
    </dgm:pt>
    <dgm:pt modelId="{A63E0DA0-C4A5-4F96-8D61-3206A81C1D8A}" type="sibTrans" cxnId="{419001B0-C0E7-46F3-84A4-9B4983EA34F4}">
      <dgm:prSet/>
      <dgm:spPr/>
      <dgm:t>
        <a:bodyPr/>
        <a:lstStyle/>
        <a:p>
          <a:endParaRPr lang="lt-LT"/>
        </a:p>
      </dgm:t>
    </dgm:pt>
    <dgm:pt modelId="{25106852-18BF-4986-A4C0-1DC20411F7F5}">
      <dgm:prSet/>
      <dgm:spPr/>
      <dgm:t>
        <a:bodyPr/>
        <a:lstStyle/>
        <a:p>
          <a:pPr rtl="0"/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dirbant su 5-8 kl. mokiniais - 1 karjeros specialistui tenka 800 mokinių</a:t>
          </a:r>
          <a:endParaRPr lang="lt-L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AC747-4381-459C-887D-A39474A10F03}" type="parTrans" cxnId="{8E26E399-B916-49B3-AB65-0E66C3C259F9}">
      <dgm:prSet/>
      <dgm:spPr/>
      <dgm:t>
        <a:bodyPr/>
        <a:lstStyle/>
        <a:p>
          <a:endParaRPr lang="lt-LT"/>
        </a:p>
      </dgm:t>
    </dgm:pt>
    <dgm:pt modelId="{9005317C-D371-4458-8912-2A29B4EAC0D3}" type="sibTrans" cxnId="{8E26E399-B916-49B3-AB65-0E66C3C259F9}">
      <dgm:prSet/>
      <dgm:spPr/>
      <dgm:t>
        <a:bodyPr/>
        <a:lstStyle/>
        <a:p>
          <a:endParaRPr lang="lt-LT"/>
        </a:p>
      </dgm:t>
    </dgm:pt>
    <dgm:pt modelId="{7F5D8C8E-5DA7-4AEF-B68C-480BE5DEAA5C}">
      <dgm:prSet/>
      <dgm:spPr/>
      <dgm:t>
        <a:bodyPr/>
        <a:lstStyle/>
        <a:p>
          <a:pPr rtl="0"/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dirbant su 9-12 kl. mokiniais - 1 karjeros specialistui tenka 600 mokinių</a:t>
          </a:r>
          <a:endParaRPr lang="lt-L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FC037-EE85-4FED-BFF2-18C847A35DC4}" type="parTrans" cxnId="{7AA7436D-9FCD-4E19-85A8-B3B5F7E50393}">
      <dgm:prSet/>
      <dgm:spPr/>
      <dgm:t>
        <a:bodyPr/>
        <a:lstStyle/>
        <a:p>
          <a:endParaRPr lang="lt-LT"/>
        </a:p>
      </dgm:t>
    </dgm:pt>
    <dgm:pt modelId="{C1564681-9ABE-494C-81AC-ACD3B113727D}" type="sibTrans" cxnId="{7AA7436D-9FCD-4E19-85A8-B3B5F7E50393}">
      <dgm:prSet/>
      <dgm:spPr/>
      <dgm:t>
        <a:bodyPr/>
        <a:lstStyle/>
        <a:p>
          <a:endParaRPr lang="lt-LT"/>
        </a:p>
      </dgm:t>
    </dgm:pt>
    <dgm:pt modelId="{711E5649-79D0-41CE-917A-A43F1B02E6D9}">
      <dgm:prSet custT="1"/>
      <dgm:spPr/>
      <dgm:t>
        <a:bodyPr/>
        <a:lstStyle/>
        <a:p>
          <a:pPr algn="just" rtl="0"/>
          <a:r>
            <a: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Iš viso Kauno miesto bendrojo ugdymo mokyklose preliminariai numatomi 42,15 etato.</a:t>
          </a:r>
          <a:endParaRPr lang="lt-LT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6EE1F-A7EB-4598-BBE2-26FD0AF8E9F3}" type="parTrans" cxnId="{DF7FB5A9-270C-4019-9D70-3C1B84AA75CD}">
      <dgm:prSet/>
      <dgm:spPr/>
      <dgm:t>
        <a:bodyPr/>
        <a:lstStyle/>
        <a:p>
          <a:endParaRPr lang="lt-LT"/>
        </a:p>
      </dgm:t>
    </dgm:pt>
    <dgm:pt modelId="{9EF382FB-6DD7-49D6-ADFA-7236E9D37068}" type="sibTrans" cxnId="{DF7FB5A9-270C-4019-9D70-3C1B84AA75CD}">
      <dgm:prSet/>
      <dgm:spPr/>
      <dgm:t>
        <a:bodyPr/>
        <a:lstStyle/>
        <a:p>
          <a:endParaRPr lang="lt-LT"/>
        </a:p>
      </dgm:t>
    </dgm:pt>
    <dgm:pt modelId="{EB1FF580-13BF-41F1-806B-64849D4D3A17}" type="pres">
      <dgm:prSet presAssocID="{F798D0E9-8464-4188-8461-57FCFEA0906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424AA4C-C5F2-48C3-BBA3-6CFA10DC2B96}" type="pres">
      <dgm:prSet presAssocID="{FE54675E-66FF-4E9F-9A3E-ED47D6FB5973}" presName="parenttextcomposite" presStyleCnt="0"/>
      <dgm:spPr/>
    </dgm:pt>
    <dgm:pt modelId="{09496749-3A81-4B92-94E5-14DE2116A0E0}" type="pres">
      <dgm:prSet presAssocID="{FE54675E-66FF-4E9F-9A3E-ED47D6FB5973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355A9-2937-4FFF-9857-7037CECEABD2}" type="pres">
      <dgm:prSet presAssocID="{FE54675E-66FF-4E9F-9A3E-ED47D6FB5973}" presName="composite" presStyleCnt="0"/>
      <dgm:spPr/>
    </dgm:pt>
    <dgm:pt modelId="{41ACE428-1D26-429F-A314-1C2022C38CB9}" type="pres">
      <dgm:prSet presAssocID="{FE54675E-66FF-4E9F-9A3E-ED47D6FB5973}" presName="chevron1" presStyleLbl="alignNode1" presStyleIdx="0" presStyleCnt="14"/>
      <dgm:spPr/>
    </dgm:pt>
    <dgm:pt modelId="{208487F0-2777-460C-9E1C-FBB0D0503A15}" type="pres">
      <dgm:prSet presAssocID="{FE54675E-66FF-4E9F-9A3E-ED47D6FB5973}" presName="chevron2" presStyleLbl="alignNode1" presStyleIdx="1" presStyleCnt="14"/>
      <dgm:spPr/>
    </dgm:pt>
    <dgm:pt modelId="{8A70B823-2AEC-47A2-9788-9C226252A16E}" type="pres">
      <dgm:prSet presAssocID="{FE54675E-66FF-4E9F-9A3E-ED47D6FB5973}" presName="chevron3" presStyleLbl="alignNode1" presStyleIdx="2" presStyleCnt="14"/>
      <dgm:spPr/>
    </dgm:pt>
    <dgm:pt modelId="{5F32141B-5EFE-4E5D-AC6F-44E9AC28E52E}" type="pres">
      <dgm:prSet presAssocID="{FE54675E-66FF-4E9F-9A3E-ED47D6FB5973}" presName="chevron4" presStyleLbl="alignNode1" presStyleIdx="3" presStyleCnt="14"/>
      <dgm:spPr/>
    </dgm:pt>
    <dgm:pt modelId="{0AA0D200-E590-4625-8973-B342409E8366}" type="pres">
      <dgm:prSet presAssocID="{FE54675E-66FF-4E9F-9A3E-ED47D6FB5973}" presName="chevron5" presStyleLbl="alignNode1" presStyleIdx="4" presStyleCnt="14"/>
      <dgm:spPr/>
    </dgm:pt>
    <dgm:pt modelId="{D2ECC89C-C271-44FA-B06E-7444C75CA720}" type="pres">
      <dgm:prSet presAssocID="{FE54675E-66FF-4E9F-9A3E-ED47D6FB5973}" presName="chevron6" presStyleLbl="alignNode1" presStyleIdx="5" presStyleCnt="14"/>
      <dgm:spPr/>
    </dgm:pt>
    <dgm:pt modelId="{B1B2CB3F-E19B-4B33-B7AA-ED3AD5C3BAEE}" type="pres">
      <dgm:prSet presAssocID="{FE54675E-66FF-4E9F-9A3E-ED47D6FB5973}" presName="chevron7" presStyleLbl="alignNode1" presStyleIdx="6" presStyleCnt="14"/>
      <dgm:spPr/>
    </dgm:pt>
    <dgm:pt modelId="{DDFDBA4E-ED86-4A64-AB4D-35EEACC81B75}" type="pres">
      <dgm:prSet presAssocID="{FE54675E-66FF-4E9F-9A3E-ED47D6FB5973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6B3B4-62C7-4D96-9C2C-0BA2F891523A}" type="pres">
      <dgm:prSet presAssocID="{00697B99-02D4-413E-8869-3B77794FBE2A}" presName="sibTrans" presStyleCnt="0"/>
      <dgm:spPr/>
    </dgm:pt>
    <dgm:pt modelId="{BB124F3F-805A-4A15-9167-CC4D2896C477}" type="pres">
      <dgm:prSet presAssocID="{711E5649-79D0-41CE-917A-A43F1B02E6D9}" presName="parenttextcomposite" presStyleCnt="0"/>
      <dgm:spPr/>
    </dgm:pt>
    <dgm:pt modelId="{8594FAB1-D6F4-4127-9149-D62929A99B2C}" type="pres">
      <dgm:prSet presAssocID="{711E5649-79D0-41CE-917A-A43F1B02E6D9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FD595-DF2B-4AF1-889C-C0B714276D85}" type="pres">
      <dgm:prSet presAssocID="{711E5649-79D0-41CE-917A-A43F1B02E6D9}" presName="parallelogramComposite" presStyleCnt="0"/>
      <dgm:spPr/>
    </dgm:pt>
    <dgm:pt modelId="{315227B0-104C-4BD7-B233-030F8D12C459}" type="pres">
      <dgm:prSet presAssocID="{711E5649-79D0-41CE-917A-A43F1B02E6D9}" presName="parallelogram1" presStyleLbl="alignNode1" presStyleIdx="7" presStyleCnt="14"/>
      <dgm:spPr/>
    </dgm:pt>
    <dgm:pt modelId="{8AE75D15-7F35-4C28-9DE0-D93564A2D1A9}" type="pres">
      <dgm:prSet presAssocID="{711E5649-79D0-41CE-917A-A43F1B02E6D9}" presName="parallelogram2" presStyleLbl="alignNode1" presStyleIdx="8" presStyleCnt="14"/>
      <dgm:spPr/>
    </dgm:pt>
    <dgm:pt modelId="{CC8B612D-CD86-48D3-9956-05D6C433A04E}" type="pres">
      <dgm:prSet presAssocID="{711E5649-79D0-41CE-917A-A43F1B02E6D9}" presName="parallelogram3" presStyleLbl="alignNode1" presStyleIdx="9" presStyleCnt="14"/>
      <dgm:spPr/>
    </dgm:pt>
    <dgm:pt modelId="{E537EC82-64E4-4283-B4C2-DFCDE4C87973}" type="pres">
      <dgm:prSet presAssocID="{711E5649-79D0-41CE-917A-A43F1B02E6D9}" presName="parallelogram4" presStyleLbl="alignNode1" presStyleIdx="10" presStyleCnt="14"/>
      <dgm:spPr/>
    </dgm:pt>
    <dgm:pt modelId="{92CEC07A-BB80-4706-94BB-51AB56F11AFC}" type="pres">
      <dgm:prSet presAssocID="{711E5649-79D0-41CE-917A-A43F1B02E6D9}" presName="parallelogram5" presStyleLbl="alignNode1" presStyleIdx="11" presStyleCnt="14"/>
      <dgm:spPr/>
    </dgm:pt>
    <dgm:pt modelId="{806157C2-0975-47C0-B972-3A013B951CE4}" type="pres">
      <dgm:prSet presAssocID="{711E5649-79D0-41CE-917A-A43F1B02E6D9}" presName="parallelogram6" presStyleLbl="alignNode1" presStyleIdx="12" presStyleCnt="14"/>
      <dgm:spPr/>
    </dgm:pt>
    <dgm:pt modelId="{D9F3157D-3B22-47A6-8146-2060260CEEC4}" type="pres">
      <dgm:prSet presAssocID="{711E5649-79D0-41CE-917A-A43F1B02E6D9}" presName="parallelogram7" presStyleLbl="alignNode1" presStyleIdx="13" presStyleCnt="14"/>
      <dgm:spPr/>
    </dgm:pt>
  </dgm:ptLst>
  <dgm:cxnLst>
    <dgm:cxn modelId="{538D6E65-8C04-47BA-8259-0F377DC3BB92}" type="presOf" srcId="{7F5D8C8E-5DA7-4AEF-B68C-480BE5DEAA5C}" destId="{DDFDBA4E-ED86-4A64-AB4D-35EEACC81B75}" srcOrd="0" destOrd="2" presId="urn:microsoft.com/office/officeart/2008/layout/VerticalAccentList"/>
    <dgm:cxn modelId="{5D76D92B-E7DF-4C02-99BE-6DA21FBC8E69}" type="presOf" srcId="{711E5649-79D0-41CE-917A-A43F1B02E6D9}" destId="{8594FAB1-D6F4-4127-9149-D62929A99B2C}" srcOrd="0" destOrd="0" presId="urn:microsoft.com/office/officeart/2008/layout/VerticalAccentList"/>
    <dgm:cxn modelId="{419001B0-C0E7-46F3-84A4-9B4983EA34F4}" srcId="{FE54675E-66FF-4E9F-9A3E-ED47D6FB5973}" destId="{F91C1756-4304-427C-BEF4-AC8DBD7F8D37}" srcOrd="0" destOrd="0" parTransId="{0711901F-CF18-4A0A-BF77-E53381F8722D}" sibTransId="{A63E0DA0-C4A5-4F96-8D61-3206A81C1D8A}"/>
    <dgm:cxn modelId="{8E26E399-B916-49B3-AB65-0E66C3C259F9}" srcId="{FE54675E-66FF-4E9F-9A3E-ED47D6FB5973}" destId="{25106852-18BF-4986-A4C0-1DC20411F7F5}" srcOrd="1" destOrd="0" parTransId="{F9EAC747-4381-459C-887D-A39474A10F03}" sibTransId="{9005317C-D371-4458-8912-2A29B4EAC0D3}"/>
    <dgm:cxn modelId="{DF7FB5A9-270C-4019-9D70-3C1B84AA75CD}" srcId="{F798D0E9-8464-4188-8461-57FCFEA09060}" destId="{711E5649-79D0-41CE-917A-A43F1B02E6D9}" srcOrd="1" destOrd="0" parTransId="{4196EE1F-A7EB-4598-BBE2-26FD0AF8E9F3}" sibTransId="{9EF382FB-6DD7-49D6-ADFA-7236E9D37068}"/>
    <dgm:cxn modelId="{D5C32DC7-4BDC-4AFC-86BB-1CDFF994D73E}" srcId="{F798D0E9-8464-4188-8461-57FCFEA09060}" destId="{FE54675E-66FF-4E9F-9A3E-ED47D6FB5973}" srcOrd="0" destOrd="0" parTransId="{D840AF9F-5EE5-41AA-9BCD-05C0879682D8}" sibTransId="{00697B99-02D4-413E-8869-3B77794FBE2A}"/>
    <dgm:cxn modelId="{0A58FA6A-8A4B-4021-9C4A-DECA9A3D0CCD}" type="presOf" srcId="{FE54675E-66FF-4E9F-9A3E-ED47D6FB5973}" destId="{09496749-3A81-4B92-94E5-14DE2116A0E0}" srcOrd="0" destOrd="0" presId="urn:microsoft.com/office/officeart/2008/layout/VerticalAccentList"/>
    <dgm:cxn modelId="{8E5034B9-E3C8-49CA-A2C0-BD80278E66F5}" type="presOf" srcId="{25106852-18BF-4986-A4C0-1DC20411F7F5}" destId="{DDFDBA4E-ED86-4A64-AB4D-35EEACC81B75}" srcOrd="0" destOrd="1" presId="urn:microsoft.com/office/officeart/2008/layout/VerticalAccentList"/>
    <dgm:cxn modelId="{8AE8997F-9E3E-4464-84D9-496FDCF06B0D}" type="presOf" srcId="{F91C1756-4304-427C-BEF4-AC8DBD7F8D37}" destId="{DDFDBA4E-ED86-4A64-AB4D-35EEACC81B75}" srcOrd="0" destOrd="0" presId="urn:microsoft.com/office/officeart/2008/layout/VerticalAccentList"/>
    <dgm:cxn modelId="{7AA7436D-9FCD-4E19-85A8-B3B5F7E50393}" srcId="{FE54675E-66FF-4E9F-9A3E-ED47D6FB5973}" destId="{7F5D8C8E-5DA7-4AEF-B68C-480BE5DEAA5C}" srcOrd="2" destOrd="0" parTransId="{F75FC037-EE85-4FED-BFF2-18C847A35DC4}" sibTransId="{C1564681-9ABE-494C-81AC-ACD3B113727D}"/>
    <dgm:cxn modelId="{37E394F9-DDC8-419A-9409-69582891CD1A}" type="presOf" srcId="{F798D0E9-8464-4188-8461-57FCFEA09060}" destId="{EB1FF580-13BF-41F1-806B-64849D4D3A17}" srcOrd="0" destOrd="0" presId="urn:microsoft.com/office/officeart/2008/layout/VerticalAccentList"/>
    <dgm:cxn modelId="{DF94A764-2D1E-422D-9E6C-67585C6EB601}" type="presParOf" srcId="{EB1FF580-13BF-41F1-806B-64849D4D3A17}" destId="{E424AA4C-C5F2-48C3-BBA3-6CFA10DC2B96}" srcOrd="0" destOrd="0" presId="urn:microsoft.com/office/officeart/2008/layout/VerticalAccentList"/>
    <dgm:cxn modelId="{BF998C79-F332-41F0-AF07-8AD356299714}" type="presParOf" srcId="{E424AA4C-C5F2-48C3-BBA3-6CFA10DC2B96}" destId="{09496749-3A81-4B92-94E5-14DE2116A0E0}" srcOrd="0" destOrd="0" presId="urn:microsoft.com/office/officeart/2008/layout/VerticalAccentList"/>
    <dgm:cxn modelId="{DA9A08D1-3B3B-4BBF-B5B6-C4686A9C179F}" type="presParOf" srcId="{EB1FF580-13BF-41F1-806B-64849D4D3A17}" destId="{D7A355A9-2937-4FFF-9857-7037CECEABD2}" srcOrd="1" destOrd="0" presId="urn:microsoft.com/office/officeart/2008/layout/VerticalAccentList"/>
    <dgm:cxn modelId="{B1CCC2BB-F63D-4B39-97FB-F95C4C8E2241}" type="presParOf" srcId="{D7A355A9-2937-4FFF-9857-7037CECEABD2}" destId="{41ACE428-1D26-429F-A314-1C2022C38CB9}" srcOrd="0" destOrd="0" presId="urn:microsoft.com/office/officeart/2008/layout/VerticalAccentList"/>
    <dgm:cxn modelId="{6AC4469A-0C33-4335-BCDE-31D9F0819D6E}" type="presParOf" srcId="{D7A355A9-2937-4FFF-9857-7037CECEABD2}" destId="{208487F0-2777-460C-9E1C-FBB0D0503A15}" srcOrd="1" destOrd="0" presId="urn:microsoft.com/office/officeart/2008/layout/VerticalAccentList"/>
    <dgm:cxn modelId="{873E534A-E01A-43A6-B698-0D928EB93524}" type="presParOf" srcId="{D7A355A9-2937-4FFF-9857-7037CECEABD2}" destId="{8A70B823-2AEC-47A2-9788-9C226252A16E}" srcOrd="2" destOrd="0" presId="urn:microsoft.com/office/officeart/2008/layout/VerticalAccentList"/>
    <dgm:cxn modelId="{5C972809-8540-4005-AF97-3AFB8B99E759}" type="presParOf" srcId="{D7A355A9-2937-4FFF-9857-7037CECEABD2}" destId="{5F32141B-5EFE-4E5D-AC6F-44E9AC28E52E}" srcOrd="3" destOrd="0" presId="urn:microsoft.com/office/officeart/2008/layout/VerticalAccentList"/>
    <dgm:cxn modelId="{027268D0-CC42-47E2-964E-23BA2C9E690C}" type="presParOf" srcId="{D7A355A9-2937-4FFF-9857-7037CECEABD2}" destId="{0AA0D200-E590-4625-8973-B342409E8366}" srcOrd="4" destOrd="0" presId="urn:microsoft.com/office/officeart/2008/layout/VerticalAccentList"/>
    <dgm:cxn modelId="{6FCF3BA0-1F29-4BE4-A3AA-99FBACEF93E8}" type="presParOf" srcId="{D7A355A9-2937-4FFF-9857-7037CECEABD2}" destId="{D2ECC89C-C271-44FA-B06E-7444C75CA720}" srcOrd="5" destOrd="0" presId="urn:microsoft.com/office/officeart/2008/layout/VerticalAccentList"/>
    <dgm:cxn modelId="{DED9DF0B-762D-434D-9196-19D54BB280D7}" type="presParOf" srcId="{D7A355A9-2937-4FFF-9857-7037CECEABD2}" destId="{B1B2CB3F-E19B-4B33-B7AA-ED3AD5C3BAEE}" srcOrd="6" destOrd="0" presId="urn:microsoft.com/office/officeart/2008/layout/VerticalAccentList"/>
    <dgm:cxn modelId="{4CE6B097-AD82-43B8-BB23-DED7AF427732}" type="presParOf" srcId="{D7A355A9-2937-4FFF-9857-7037CECEABD2}" destId="{DDFDBA4E-ED86-4A64-AB4D-35EEACC81B75}" srcOrd="7" destOrd="0" presId="urn:microsoft.com/office/officeart/2008/layout/VerticalAccentList"/>
    <dgm:cxn modelId="{2525E213-C4E2-4CEA-A3C8-803BE7833478}" type="presParOf" srcId="{EB1FF580-13BF-41F1-806B-64849D4D3A17}" destId="{CF26B3B4-62C7-4D96-9C2C-0BA2F891523A}" srcOrd="2" destOrd="0" presId="urn:microsoft.com/office/officeart/2008/layout/VerticalAccentList"/>
    <dgm:cxn modelId="{1EF92EDE-BFCA-4C39-9D5F-0872F390DB3E}" type="presParOf" srcId="{EB1FF580-13BF-41F1-806B-64849D4D3A17}" destId="{BB124F3F-805A-4A15-9167-CC4D2896C477}" srcOrd="3" destOrd="0" presId="urn:microsoft.com/office/officeart/2008/layout/VerticalAccentList"/>
    <dgm:cxn modelId="{D994177C-BE52-42BB-90D2-BD921B4065D8}" type="presParOf" srcId="{BB124F3F-805A-4A15-9167-CC4D2896C477}" destId="{8594FAB1-D6F4-4127-9149-D62929A99B2C}" srcOrd="0" destOrd="0" presId="urn:microsoft.com/office/officeart/2008/layout/VerticalAccentList"/>
    <dgm:cxn modelId="{95CCD2EC-42A3-4770-A72F-F41DD211ED0C}" type="presParOf" srcId="{EB1FF580-13BF-41F1-806B-64849D4D3A17}" destId="{D7AFD595-DF2B-4AF1-889C-C0B714276D85}" srcOrd="4" destOrd="0" presId="urn:microsoft.com/office/officeart/2008/layout/VerticalAccentList"/>
    <dgm:cxn modelId="{93491210-C30A-4492-B90F-2D0DF74FCC46}" type="presParOf" srcId="{D7AFD595-DF2B-4AF1-889C-C0B714276D85}" destId="{315227B0-104C-4BD7-B233-030F8D12C459}" srcOrd="0" destOrd="0" presId="urn:microsoft.com/office/officeart/2008/layout/VerticalAccentList"/>
    <dgm:cxn modelId="{555D667D-77B9-4016-8D5E-8E77BA3199DD}" type="presParOf" srcId="{D7AFD595-DF2B-4AF1-889C-C0B714276D85}" destId="{8AE75D15-7F35-4C28-9DE0-D93564A2D1A9}" srcOrd="1" destOrd="0" presId="urn:microsoft.com/office/officeart/2008/layout/VerticalAccentList"/>
    <dgm:cxn modelId="{48AD419E-21F2-40BA-B88F-AF1F616D9B9D}" type="presParOf" srcId="{D7AFD595-DF2B-4AF1-889C-C0B714276D85}" destId="{CC8B612D-CD86-48D3-9956-05D6C433A04E}" srcOrd="2" destOrd="0" presId="urn:microsoft.com/office/officeart/2008/layout/VerticalAccentList"/>
    <dgm:cxn modelId="{10A73C2D-63E4-43DD-8DCE-3A60BF4A1AB6}" type="presParOf" srcId="{D7AFD595-DF2B-4AF1-889C-C0B714276D85}" destId="{E537EC82-64E4-4283-B4C2-DFCDE4C87973}" srcOrd="3" destOrd="0" presId="urn:microsoft.com/office/officeart/2008/layout/VerticalAccentList"/>
    <dgm:cxn modelId="{C5C5D129-B710-4B93-A2ED-2247FA5780ED}" type="presParOf" srcId="{D7AFD595-DF2B-4AF1-889C-C0B714276D85}" destId="{92CEC07A-BB80-4706-94BB-51AB56F11AFC}" srcOrd="4" destOrd="0" presId="urn:microsoft.com/office/officeart/2008/layout/VerticalAccentList"/>
    <dgm:cxn modelId="{D20BE7D0-F951-4AA0-B088-0D83DDFF9945}" type="presParOf" srcId="{D7AFD595-DF2B-4AF1-889C-C0B714276D85}" destId="{806157C2-0975-47C0-B972-3A013B951CE4}" srcOrd="5" destOrd="0" presId="urn:microsoft.com/office/officeart/2008/layout/VerticalAccentList"/>
    <dgm:cxn modelId="{E66DBD65-8B24-4FDD-876B-26BED6A18EE8}" type="presParOf" srcId="{D7AFD595-DF2B-4AF1-889C-C0B714276D85}" destId="{D9F3157D-3B22-47A6-8146-2060260CEEC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FA099-6055-4FCB-B784-8EC4AFB837BE}">
      <dsp:nvSpPr>
        <dsp:cNvPr id="0" name=""/>
        <dsp:cNvSpPr/>
      </dsp:nvSpPr>
      <dsp:spPr>
        <a:xfrm>
          <a:off x="0" y="2"/>
          <a:ext cx="9128101" cy="1205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none" kern="1200" dirty="0" err="1" smtClean="0"/>
            <a:t>Nuo</a:t>
          </a:r>
          <a:r>
            <a:rPr lang="en-US" sz="3600" u="none" kern="1200" dirty="0" smtClean="0"/>
            <a:t> </a:t>
          </a:r>
          <a:r>
            <a:rPr lang="en-US" sz="3600" u="none" kern="1200" dirty="0" err="1" smtClean="0"/>
            <a:t>rugsėjo</a:t>
          </a:r>
          <a:r>
            <a:rPr lang="en-US" sz="3600" u="none" kern="1200" dirty="0" smtClean="0"/>
            <a:t> 1 d.</a:t>
          </a:r>
          <a:endParaRPr lang="lt-LT" sz="3600" u="none" kern="1200" dirty="0"/>
        </a:p>
      </dsp:txBody>
      <dsp:txXfrm>
        <a:off x="58861" y="58863"/>
        <a:ext cx="9010379" cy="1088056"/>
      </dsp:txXfrm>
    </dsp:sp>
    <dsp:sp modelId="{04C88660-DAA4-4CE4-97E1-2247731AAC1C}">
      <dsp:nvSpPr>
        <dsp:cNvPr id="0" name=""/>
        <dsp:cNvSpPr/>
      </dsp:nvSpPr>
      <dsp:spPr>
        <a:xfrm>
          <a:off x="0" y="1205780"/>
          <a:ext cx="9128101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817" tIns="45720" rIns="256032" bIns="45720" numCol="1" spcCol="1270" anchor="t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Kauno Antano Smetonos gimnazija prijungta prie Kauno „Varpo“ gimnazijos</a:t>
          </a:r>
          <a:endParaRPr lang="lt-LT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Rokų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Prezidento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Antano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Smetonos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lt-LT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Aleksandro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Puškino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tarptautinė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gimnazija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lt-LT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specialioji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mokykla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Kauno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šv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Roko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mokykla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lt-LT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05780"/>
        <a:ext cx="9128101" cy="298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D394-75F1-4B35-9440-2F54C674FA18}" type="datetimeFigureOut">
              <a:rPr lang="lt-LT" smtClean="0"/>
              <a:t>2022.08.29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76040-4EC3-4574-9FDA-2FA9A2D49D4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004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a-RU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E7F07-AE94-43B8-BAA1-C9F98BC776F4}" type="datetimeFigureOut">
              <a:rPr lang="ba-RU" smtClean="0"/>
              <a:t>29.08.22</a:t>
            </a:fld>
            <a:endParaRPr lang="ba-RU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a-RU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ba-RU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a-RU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BC6B-DB91-4668-9278-360E9724580F}" type="slidenum">
              <a:rPr lang="ba-RU" smtClean="0"/>
              <a:t>‹#›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144291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Atvykusi iš Panevėžio.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2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59437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Padidėjo 1527 vaikais.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8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268420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A. Puškino gimnazija, Santaros gimnazija, </a:t>
            </a:r>
            <a:r>
              <a:rPr lang="lt-LT" dirty="0" err="1" smtClean="0"/>
              <a:t>Vešvų</a:t>
            </a:r>
            <a:r>
              <a:rPr lang="lt-LT" dirty="0" smtClean="0"/>
              <a:t> gimnazija,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10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27306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20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416383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F8A15-0B04-4CEE-B291-78C804E91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1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60851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endParaRPr lang="lt-LT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lt-LT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Požiūris šiandien – naujos galimybės rytoj</a:t>
            </a:r>
          </a:p>
          <a:p>
            <a:pPr marL="0" lvl="0" indent="0" algn="r" fontAlgn="base">
              <a:lnSpc>
                <a:spcPct val="100000"/>
              </a:lnSpc>
              <a:spcBef>
                <a:spcPct val="0"/>
              </a:spcBef>
              <a:buNone/>
            </a:pPr>
            <a:endParaRPr lang="lt-LT" sz="2400" dirty="0" smtClean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0"/>
              </a:spcBef>
              <a:buNone/>
            </a:pPr>
            <a:endParaRPr lang="lt-LT" sz="2400" dirty="0" smtClean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lt-LT" sz="24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Švietimo skyriaus vedėja</a:t>
            </a:r>
          </a:p>
          <a:p>
            <a:pPr marL="0" lvl="0" indent="0" algn="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lt-LT" sz="24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Ona Gucevičienė</a:t>
            </a:r>
          </a:p>
        </p:txBody>
      </p:sp>
    </p:spTree>
    <p:extLst>
      <p:ext uri="{BB962C8B-B14F-4D97-AF65-F5344CB8AC3E}">
        <p14:creationId xmlns:p14="http://schemas.microsoft.com/office/powerpoint/2010/main" val="264068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2666" y="410084"/>
            <a:ext cx="7886700" cy="864096"/>
          </a:xfrm>
        </p:spPr>
        <p:txBody>
          <a:bodyPr/>
          <a:lstStyle/>
          <a:p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endParaRPr lang="lt-LT" sz="2800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815696"/>
              </p:ext>
            </p:extLst>
          </p:nvPr>
        </p:nvGraphicFramePr>
        <p:xfrm>
          <a:off x="179512" y="1267081"/>
          <a:ext cx="907300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0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47664" y="365126"/>
            <a:ext cx="6967686" cy="1325563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endParaRPr lang="lt-L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02657"/>
            <a:ext cx="8191822" cy="576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Pozityvus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požiūris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alyvavimas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107504" y="1988840"/>
            <a:ext cx="892899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įstaigos 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dalyvauja „Mokyklų pasirengimo diegti atnaujintas pradinio, pagrindinio ir vidurinio ugdymo bendrąsias programas veiklos tyrime“ (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Kazio Griniaus progimnazija, Kauno Veršvų gimnazija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Europos komisijos ir 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ritų tarybos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vadovai-mentoriai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(Virginija Rupainienė, Edita Rabizaitė);</a:t>
            </a:r>
          </a:p>
          <a:p>
            <a:pPr algn="just" fontAlgn="auto">
              <a:spcAft>
                <a:spcPts val="0"/>
              </a:spcAft>
            </a:pP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m. mokyklų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vadovų, pavaduotojų ugdymui 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buvo atrinkti dalyvauti mokymuose pasirengti diegti atnaujinamas pradinio, pagrindinio ir vidurinio ugdymo bendrąsias programas;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priešmokyklinio ugdymo komandos </a:t>
            </a:r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(vadovas+mokytojas) dalyvauja mokymuose.</a:t>
            </a:r>
          </a:p>
          <a:p>
            <a:pPr fontAlgn="auto">
              <a:spcAft>
                <a:spcPts val="0"/>
              </a:spcAft>
            </a:pPr>
            <a:endParaRPr lang="lt-LT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lt-LT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lt-L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09125" y="1011453"/>
            <a:ext cx="8856984" cy="720080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Teminis išorinis vertinimas</a:t>
            </a:r>
            <a:endParaRPr lang="lt-LT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692905"/>
            <a:ext cx="8784976" cy="4188122"/>
          </a:xfrm>
        </p:spPr>
        <p:txBody>
          <a:bodyPr>
            <a:normAutofit fontScale="92500"/>
          </a:bodyPr>
          <a:lstStyle/>
          <a:p>
            <a:pPr algn="just"/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2022-ųjų metų pirmąjį pusmetį teminiame išoriniame vertinime dalyvavo trys Kauno miesto mokyklos – </a:t>
            </a:r>
            <a:r>
              <a:rPr lang="lt-L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Šv. Kazimiero progimnazija, Pilėnų progimnazija ir „Vyturio“ gimnazija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Stiprieji aspektai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(įvertinti 4 lygiu):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Veiklos kryptingumas įgyvendinant </a:t>
            </a:r>
            <a:r>
              <a:rPr lang="lt-LT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įtraukties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visiems sampratą (1.1);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Lyderystė siekiant sėkmingo įtraukiojo ugdymo (1.2);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Įtrauki bendradarbiavimo kultūra (1.4);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Tinklaveika, padedanti įgyvendinti išsikeltus tikslus, bei kryptinga, orientuota į prasmingų tikslų siekį tinklaveika (1.6).</a:t>
            </a: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331640" y="47667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869939"/>
            <a:ext cx="8555588" cy="421427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lt-LT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Vaikų vasaros poilsis ir NVŠ 2022 m.</a:t>
            </a: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914400" y="2125267"/>
            <a:ext cx="7772401" cy="174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lt-LT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lt-LT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lt-LT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lt-LT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lt-LT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lt-LT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lt-LT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39630"/>
              </p:ext>
            </p:extLst>
          </p:nvPr>
        </p:nvGraphicFramePr>
        <p:xfrm>
          <a:off x="107504" y="1340768"/>
          <a:ext cx="8928991" cy="5532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279">
                  <a:extLst>
                    <a:ext uri="{9D8B030D-6E8A-4147-A177-3AD203B41FA5}">
                      <a16:colId xmlns:a16="http://schemas.microsoft.com/office/drawing/2014/main" xmlns="" val="1618968984"/>
                    </a:ext>
                  </a:extLst>
                </a:gridCol>
                <a:gridCol w="3198074">
                  <a:extLst>
                    <a:ext uri="{9D8B030D-6E8A-4147-A177-3AD203B41FA5}">
                      <a16:colId xmlns:a16="http://schemas.microsoft.com/office/drawing/2014/main" xmlns="" val="1218231185"/>
                    </a:ext>
                  </a:extLst>
                </a:gridCol>
                <a:gridCol w="3992638">
                  <a:extLst>
                    <a:ext uri="{9D8B030D-6E8A-4147-A177-3AD203B41FA5}">
                      <a16:colId xmlns:a16="http://schemas.microsoft.com/office/drawing/2014/main" xmlns="" val="943675820"/>
                    </a:ext>
                  </a:extLst>
                </a:gridCol>
              </a:tblGrid>
              <a:tr h="387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dirty="0">
                          <a:effectLst/>
                        </a:rPr>
                        <a:t> </a:t>
                      </a:r>
                      <a:r>
                        <a:rPr lang="lt-LT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Registracija: </a:t>
                      </a:r>
                      <a:r>
                        <a:rPr lang="lt-LT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vaikai.kaunas.lt</a:t>
                      </a:r>
                      <a:r>
                        <a:rPr lang="lt-LT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„INICIATYVOS </a:t>
                      </a: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KAUNUI“ PROGRAMA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 VASAROS U</a:t>
                      </a: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ŽSIĖMIMAI (2-4 val.)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12262489"/>
                  </a:ext>
                </a:extLst>
              </a:tr>
              <a:tr h="387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LĖŠOS 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lt-LT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000,00</a:t>
                      </a:r>
                      <a:endParaRPr lang="lt-LT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38971381"/>
                  </a:ext>
                </a:extLst>
              </a:tr>
              <a:tr h="422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VYKDYMO LAIKAS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Birželio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-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rugpjūčio 31 d.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Birželio 14 d.-</a:t>
                      </a: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rugpjūčio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d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789304895"/>
                  </a:ext>
                </a:extLst>
              </a:tr>
              <a:tr h="644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ORGANIZATORIAI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lt-LT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NVO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(viešosios įstaigos, asociacijos, klubai, bendrijos, labdaros -paramos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fondai,</a:t>
                      </a: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religinės organizacijos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biudžetinės neformaliojo ugdymo įstaigos (46 temų užsiėmimai - muzikos, dailės, saugaus eismo, etninės kultūros, šokio srityse)</a:t>
                      </a:r>
                      <a:r>
                        <a:rPr lang="lt-LT" sz="12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45185187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DALYVIŲ</a:t>
                      </a: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SKAIČIUS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kl. Kauno BU mokyklų mokiniai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tame tarpe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socialiai jautresnės grupės)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kl. Kauno BU mokyklų mokiniai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lt-LT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050839824"/>
                  </a:ext>
                </a:extLst>
              </a:tr>
              <a:tr h="1388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cap="all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socialiai remiamių mokinių dalyvavimas mokyklų organizuojamose vasaros poilsio stovyklose</a:t>
                      </a:r>
                      <a:endParaRPr lang="lt-LT" sz="1100" cap="all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Liepos mėnesio</a:t>
                      </a: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centruose dalyvavo 261 mokinys: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Aleksandro Puškino gimnazija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Kovo 11-osios gimnazija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Kazio Griniaus progimnazija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 Juozo Grušo meno gimnazija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Rugpjūčio mėnesio centruose dalyvavo 122 mokiniai: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Jono ir Petro Vileišių mokykla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 Vinco Kudirkos progimnazija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689274313"/>
                  </a:ext>
                </a:extLst>
              </a:tr>
              <a:tr h="1319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NEFORMALUSIS</a:t>
                      </a:r>
                      <a:r>
                        <a:rPr lang="lt-LT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VAIKŲ ŠVIETIMAS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Kauno</a:t>
                      </a: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miesto mokinių dalyvavimas NVŠ veiklose pagal mėnesius: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vasaris - 11588            gegužė - 11758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kovas - 11735              birželis - 11286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balandis - 11790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Mokinių</a:t>
                      </a:r>
                      <a:r>
                        <a:rPr lang="lt-LT" sz="12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neformaliajam švietimui panaudotos lėšos: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825 215 </a:t>
                      </a:r>
                      <a:r>
                        <a:rPr lang="lt-LT" sz="1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endParaRPr lang="lt-LT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63044402"/>
                  </a:ext>
                </a:extLst>
              </a:tr>
            </a:tbl>
          </a:graphicData>
        </a:graphic>
      </p:graphicFrame>
      <p:sp>
        <p:nvSpPr>
          <p:cNvPr id="7" name="Stačiakampis 6"/>
          <p:cNvSpPr/>
          <p:nvPr/>
        </p:nvSpPr>
        <p:spPr>
          <a:xfrm>
            <a:off x="1331640" y="28700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SAKOME AČIŪ 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03648" y="326186"/>
            <a:ext cx="7256909" cy="864095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endParaRPr lang="lt-LT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242611" y="1357625"/>
            <a:ext cx="8714778" cy="82391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Įstaigos aktyviai dalyvavo projekte „Mokausi plaukti ir saugiai elgtis vandenyje“, sėkmingai procesą koordinavo KŠIC.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Buvo skirta lėšų – 120120 </a:t>
            </a:r>
            <a:r>
              <a:rPr lang="lt-LT" b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urinio vietos rezervavimo ženklas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3436678"/>
              </p:ext>
            </p:extLst>
          </p:nvPr>
        </p:nvGraphicFramePr>
        <p:xfrm>
          <a:off x="4637643" y="2218798"/>
          <a:ext cx="4319746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urinio vietos rezervavimo ženklas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7022909"/>
              </p:ext>
            </p:extLst>
          </p:nvPr>
        </p:nvGraphicFramePr>
        <p:xfrm>
          <a:off x="254064" y="2348880"/>
          <a:ext cx="4390678" cy="34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0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1825625"/>
            <a:ext cx="892899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Respublikos švietimo, mokslo ir sporto ministerijos iniciatyva Nacionalinė švietimo agentūra organizavo Mokyklų edukacinių erdvių 2022 metų konkursą. Kauno 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Panemunės pradinė mokykla ir Kauno Algio Žikevičiaus saugaus vaiko mokykla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tapo nacionalinio „Mokyklų edukacinių erdvių konkurso“ laureatėmis.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40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70433" y="1190869"/>
            <a:ext cx="7759774" cy="720080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Tarptautinis </a:t>
            </a:r>
            <a:r>
              <a:rPr lang="lt-LT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Bakalaureatas</a:t>
            </a:r>
            <a:endParaRPr lang="lt-LT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2095399"/>
            <a:ext cx="8856984" cy="4081563"/>
          </a:xfrm>
        </p:spPr>
        <p:txBody>
          <a:bodyPr/>
          <a:lstStyle/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Šįmet 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Jono Jablonskio gimnaziją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baigė pirmoji tarptautinio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bakalaureato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(IB DP) abiturientų laida;</a:t>
            </a:r>
          </a:p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vaikams daugėja galimybių mokytis pagal tarptautinio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bakalaureato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programas – PYP (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kandidatės statusą įgijo 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Kauno Panemunės 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radinė mokykla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1403648" y="494965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8871"/>
            <a:ext cx="8191822" cy="1963985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SAKOME AČIŪ</a:t>
            </a:r>
            <a:b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KŠIC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1196752"/>
            <a:ext cx="3384376" cy="482453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m. kvalifikacijos tobulinimo renginiuose dalyvavo 49 765 dalyviai, iš jų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13 500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išduoti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pažymėjimai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m. kvalifikacijos tobulinimo renginiuose dalyvavo 35 789 dalyviai, iš jų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12 891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išduoti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pažymėjimai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m. kvalifikacijos tobulinimo renginiuose dalyvavo 46 549 dalyviai, iš jų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15 215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išduoti kvalifikacijos tobulinimo pažymėjimai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/>
          </a:p>
        </p:txBody>
      </p:sp>
      <p:pic>
        <p:nvPicPr>
          <p:cNvPr id="3074" name="Picture 2" descr="Vaizdų peržiū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4726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</a:t>
            </a:r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79949"/>
              </p:ext>
            </p:extLst>
          </p:nvPr>
        </p:nvGraphicFramePr>
        <p:xfrm>
          <a:off x="107504" y="1340768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3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191822" cy="759618"/>
          </a:xfrm>
        </p:spPr>
        <p:txBody>
          <a:bodyPr>
            <a:normAutofit fontScale="90000"/>
          </a:bodyPr>
          <a:lstStyle/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</a:t>
            </a:r>
            <a:r>
              <a:rPr lang="lt-LT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r>
              <a:rPr lang="lt-L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Nacionalinės eXpo nugalėtojai </a:t>
            </a:r>
            <a:br>
              <a:rPr lang="lt-L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aveikslėlis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067944" cy="2592288"/>
          </a:xfrm>
          <a:prstGeom prst="rect">
            <a:avLst/>
          </a:prstGeom>
        </p:spPr>
      </p:pic>
      <p:sp>
        <p:nvSpPr>
          <p:cNvPr id="6" name="Turinio vietos rezervavimo ženklas 2"/>
          <p:cNvSpPr>
            <a:spLocks noGrp="1"/>
          </p:cNvSpPr>
          <p:nvPr>
            <p:ph sz="half" idx="2"/>
          </p:nvPr>
        </p:nvSpPr>
        <p:spPr>
          <a:xfrm>
            <a:off x="107504" y="2132856"/>
            <a:ext cx="8928992" cy="417646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Trečiąją vietą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įsteigtą UPS, užėmė komanda „Tepu Tepu“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 Kauno </a:t>
            </a: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Kovo 11-osios 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Geriausios 5 -8 klasių jaunosios bendrovės nominaciją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įsteigtą LR Švietimo, mokslo ir sporto ministerijos, laimėjo „Gigahercas“ iš Kauno </a:t>
            </a: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Veršvų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 Nacionalinės </a:t>
            </a:r>
            <a:r>
              <a:rPr lang="lt-LT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parsivežtos ir </a:t>
            </a: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penkios nominacijos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lt-LT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Robolabs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įsteigta nominacija „</a:t>
            </a:r>
            <a:r>
              <a:rPr lang="lt-LT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Inovatyviausias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technologinis sprendimas” atiteko “EYE SUPPORT” iš Kauno </a:t>
            </a:r>
            <a:r>
              <a:rPr lang="lt-LT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Veršvų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gimnazijos.   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Komandinio darbo pavyzdys (MJJ ir VVK) – “</a:t>
            </a:r>
            <a:r>
              <a:rPr lang="lt-LT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Lunched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iš Kauno </a:t>
            </a: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„Saulės” 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Metų inovacija (LR Ekonomikos ir inovacijų ministerija) skirta “FREEZY” iš Kauno </a:t>
            </a: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„Santaros“ 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gimnazijos.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Pramonės gamybai sparčiausiai pritaikomas sprendimas (Lietuvos pramonininkų konfederacija) - “</a:t>
            </a:r>
            <a:r>
              <a:rPr lang="lt-LT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HydroScrub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iš Kauno </a:t>
            </a:r>
            <a:r>
              <a:rPr lang="lt-LT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Veršvų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gimnazijos.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Tvariausia Jaunoji bendrovė (Šiaurės ministrų tarybos apdovanojimas) – „Tepu </a:t>
            </a:r>
            <a:r>
              <a:rPr lang="lt-LT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iš   Kauno </a:t>
            </a:r>
            <a:r>
              <a:rPr lang="lt-LT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Kovo 11-osios 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58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53" y="116632"/>
            <a:ext cx="7632847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SVEIKINAME.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KOMANDOS PAPILDYMAS</a:t>
            </a:r>
            <a:endParaRPr lang="lt-L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8064896" cy="12961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Jūratė </a:t>
            </a:r>
            <a:r>
              <a:rPr lang="lt-LT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Pauliukienė</a:t>
            </a: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Martyno Mažvydo progimnazijos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direktorė nuo </a:t>
            </a:r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sausio 11 d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492896"/>
            <a:ext cx="2808312" cy="35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3740"/>
            <a:ext cx="7886700" cy="78196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</a:t>
            </a:r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klasės mokinių ir šalies NMPP rezultatų palyginimas</a:t>
            </a:r>
            <a:endParaRPr lang="lt-L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450618"/>
            <a:ext cx="3884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SAKOME AČIŪ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lt-L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668093"/>
              </p:ext>
            </p:extLst>
          </p:nvPr>
        </p:nvGraphicFramePr>
        <p:xfrm>
          <a:off x="107504" y="2057400"/>
          <a:ext cx="892899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1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86700" cy="1492969"/>
          </a:xfrm>
        </p:spPr>
        <p:txBody>
          <a:bodyPr>
            <a:normAutofit fontScale="90000"/>
          </a:bodyPr>
          <a:lstStyle/>
          <a:p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t-LT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r>
              <a:rPr lang="lt-LT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/>
              <a:t/>
            </a:r>
            <a:br>
              <a:rPr lang="lt-LT" sz="2200" dirty="0"/>
            </a:br>
            <a:r>
              <a:rPr lang="lt-LT" sz="2200" dirty="0" smtClean="0"/>
              <a:t>    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</a:t>
            </a:r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miesto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klasės mokinių ir šalies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NMPP </a:t>
            </a:r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rezultatų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palyginimas 2022 m.</a:t>
            </a:r>
            <a:endParaRPr lang="lt-L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086138"/>
              </p:ext>
            </p:extLst>
          </p:nvPr>
        </p:nvGraphicFramePr>
        <p:xfrm>
          <a:off x="179512" y="1825625"/>
          <a:ext cx="8856984" cy="426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</a:t>
            </a:r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lt-LT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8 </a:t>
            </a:r>
            <a:r>
              <a:rPr lang="lt-LT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klasės mokinių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šalies </a:t>
            </a:r>
            <a:r>
              <a:rPr lang="lt-LT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NMPP</a:t>
            </a:r>
            <a:br>
              <a:rPr lang="lt-LT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rezultatų </a:t>
            </a:r>
            <a:r>
              <a:rPr lang="lt-LT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palyginimas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11906"/>
              </p:ext>
            </p:extLst>
          </p:nvPr>
        </p:nvGraphicFramePr>
        <p:xfrm>
          <a:off x="179512" y="1825625"/>
          <a:ext cx="8784976" cy="426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02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039694" cy="1551706"/>
          </a:xfrm>
        </p:spPr>
        <p:txBody>
          <a:bodyPr>
            <a:normAutofit fontScale="90000"/>
          </a:bodyPr>
          <a:lstStyle/>
          <a:p>
            <a:r>
              <a:rPr lang="lt-LT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br>
              <a:rPr lang="lt-LT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</a:t>
            </a:r>
            <a:r>
              <a:rPr lang="lt-LT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metų </a:t>
            </a:r>
            <a:r>
              <a:rPr lang="lt-LT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matematikos bei lietuvių kalbos    Kauno </a:t>
            </a:r>
            <a:r>
              <a:rPr lang="lt-LT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miesto </a:t>
            </a:r>
            <a:r>
              <a:rPr lang="lt-LT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šalies PUPP </a:t>
            </a:r>
            <a:r>
              <a:rPr lang="lt-LT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rezultatų </a:t>
            </a:r>
            <a:r>
              <a:rPr lang="lt-LT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palyginimas</a:t>
            </a:r>
            <a:endParaRPr lang="lt-LT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825625"/>
          <a:ext cx="8928992" cy="41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5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99592" y="0"/>
            <a:ext cx="7886700" cy="1325563"/>
          </a:xfrm>
        </p:spPr>
        <p:txBody>
          <a:bodyPr/>
          <a:lstStyle/>
          <a:p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318552"/>
              </p:ext>
            </p:extLst>
          </p:nvPr>
        </p:nvGraphicFramePr>
        <p:xfrm>
          <a:off x="-612576" y="1196752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urinio vietos rezervavimo ženklas 2"/>
          <p:cNvSpPr>
            <a:spLocks noGrp="1"/>
          </p:cNvSpPr>
          <p:nvPr>
            <p:ph sz="half" idx="2"/>
          </p:nvPr>
        </p:nvSpPr>
        <p:spPr>
          <a:xfrm>
            <a:off x="6732240" y="1196752"/>
            <a:ext cx="2304256" cy="4824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abiturientų VBE mokomųjų dalykų įvertinimai bent 4–10 proc. viršijo bendrą Lietuvos egzaminų išlaikymo vidurkį. </a:t>
            </a:r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Vienintelė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išimtis – rusų kalba: kauniečių vidurkis siekia 63,22 proc., o šalies – 71,31 proc. </a:t>
            </a:r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55576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b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/>
              <a:t> </a:t>
            </a:r>
            <a:r>
              <a:rPr lang="lt-LT" sz="2200" dirty="0"/>
              <a:t/>
            </a:r>
            <a:br>
              <a:rPr lang="lt-LT" sz="2200" dirty="0"/>
            </a:br>
            <a:r>
              <a:rPr lang="lt-LT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ŠIMTUKININKUS PARENGUSIŲ MOKYTOJŲ </a:t>
            </a:r>
            <a:r>
              <a:rPr lang="lt-LT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SKAIČIUS (viso 87 mokytojai)</a:t>
            </a:r>
            <a:endParaRPr lang="lt-LT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69077"/>
              </p:ext>
            </p:extLst>
          </p:nvPr>
        </p:nvGraphicFramePr>
        <p:xfrm>
          <a:off x="179512" y="1690689"/>
          <a:ext cx="8712968" cy="43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4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03648" y="231229"/>
            <a:ext cx="7886700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20171"/>
          </a:xfrm>
        </p:spPr>
        <p:txBody>
          <a:bodyPr>
            <a:normAutofit lnSpcReduction="10000"/>
          </a:bodyPr>
          <a:lstStyle/>
          <a:p>
            <a:pPr algn="just"/>
            <a:r>
              <a:rPr lang="lt-LT" dirty="0" smtClean="0"/>
              <a:t>KŠIC ir „Saulės“ gimnazijai už priemonių vykdymą matematikos pasiekimams gerinti (stovyklos, konsultacijos, užsiėmimai ir </a:t>
            </a:r>
            <a:r>
              <a:rPr lang="lt-LT" dirty="0" err="1" smtClean="0"/>
              <a:t>kt</a:t>
            </a:r>
            <a:r>
              <a:rPr lang="lt-LT" dirty="0" smtClean="0"/>
              <a:t>).</a:t>
            </a:r>
            <a:endParaRPr lang="lt-LT" dirty="0"/>
          </a:p>
          <a:p>
            <a:pPr algn="just"/>
            <a:r>
              <a:rPr lang="lt-LT" dirty="0"/>
              <a:t>Nuo 2022 m. rugsėjo mėn. toliau bus įgyvendinamas priemonių planas mokinių matematikos pasiekimų gerinimui: organizuojami renginiai mokiniams, mokytojams, tėvams. </a:t>
            </a:r>
          </a:p>
          <a:p>
            <a:pPr algn="just"/>
            <a:r>
              <a:rPr lang="lt-LT" dirty="0"/>
              <a:t>Startuoja nauja iniciatyva – matematikos laboratorija „</a:t>
            </a:r>
            <a:r>
              <a:rPr lang="lt-LT" dirty="0" err="1"/>
              <a:t>MatLab</a:t>
            </a:r>
            <a:r>
              <a:rPr lang="lt-LT" dirty="0"/>
              <a:t>“, skirta mokinių matematikos pasiekimų gerinimui. </a:t>
            </a:r>
          </a:p>
          <a:p>
            <a:pPr algn="just"/>
            <a:r>
              <a:rPr lang="lt-LT" dirty="0"/>
              <a:t>Mokinius kviesime dalyvauti </a:t>
            </a:r>
            <a:r>
              <a:rPr lang="lt-LT" dirty="0" err="1"/>
              <a:t>inovatyviose</a:t>
            </a:r>
            <a:r>
              <a:rPr lang="lt-LT" dirty="0"/>
              <a:t> veiklose ir mokysimės matematikos kitaip.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55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886700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260131"/>
          </a:xfrm>
        </p:spPr>
        <p:txBody>
          <a:bodyPr>
            <a:normAutofit/>
          </a:bodyPr>
          <a:lstStyle/>
          <a:p>
            <a:r>
              <a:rPr lang="lt-LT" dirty="0" smtClean="0"/>
              <a:t>Už sėkmingą NMPP, PUPP ir VBE organizavimą ir vykdymą.</a:t>
            </a:r>
          </a:p>
          <a:p>
            <a:r>
              <a:rPr lang="lt-LT" dirty="0" smtClean="0"/>
              <a:t>Už VDM modelio įgyvendinimą.</a:t>
            </a:r>
          </a:p>
          <a:p>
            <a:r>
              <a:rPr lang="lt-LT" dirty="0" smtClean="0"/>
              <a:t>Už aktyvų dalyvavimą įvairiuose projektuose, už visas iniciatyvas: Maironio universitetinei gimnazijai, Petrašiūnų progimnazijai, </a:t>
            </a:r>
            <a:r>
              <a:rPr lang="pt-BR" dirty="0" smtClean="0"/>
              <a:t>Jono </a:t>
            </a:r>
            <a:r>
              <a:rPr lang="pt-BR" dirty="0"/>
              <a:t>ir Petro Vileišių </a:t>
            </a:r>
            <a:r>
              <a:rPr lang="pt-BR" dirty="0" smtClean="0"/>
              <a:t>mokykla</a:t>
            </a:r>
            <a:r>
              <a:rPr lang="lt-LT" dirty="0"/>
              <a:t>i, </a:t>
            </a:r>
            <a:r>
              <a:rPr lang="lt-LT" dirty="0" smtClean="0"/>
              <a:t>KTU  </a:t>
            </a:r>
            <a:r>
              <a:rPr lang="lt-LT" dirty="0"/>
              <a:t>inžinerijos </a:t>
            </a:r>
            <a:r>
              <a:rPr lang="lt-LT" dirty="0" smtClean="0"/>
              <a:t>licėjui</a:t>
            </a:r>
            <a:r>
              <a:rPr lang="lt-LT" dirty="0"/>
              <a:t>, </a:t>
            </a:r>
            <a:r>
              <a:rPr lang="lt-LT" dirty="0" smtClean="0"/>
              <a:t>Stepono </a:t>
            </a:r>
            <a:r>
              <a:rPr lang="lt-LT" dirty="0"/>
              <a:t>Dariaus ir Stasio Girėno </a:t>
            </a:r>
            <a:r>
              <a:rPr lang="lt-LT" dirty="0" smtClean="0"/>
              <a:t>gimnazijai...</a:t>
            </a:r>
            <a:endParaRPr lang="lt-LT" dirty="0"/>
          </a:p>
          <a:p>
            <a:endParaRPr lang="lt-LT" dirty="0"/>
          </a:p>
          <a:p>
            <a:endParaRPr lang="pt-BR" dirty="0"/>
          </a:p>
          <a:p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62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185"/>
          </a:xfrm>
        </p:spPr>
        <p:txBody>
          <a:bodyPr>
            <a:normAutofit/>
          </a:bodyPr>
          <a:lstStyle/>
          <a:p>
            <a:pPr algn="ctr"/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202</a:t>
            </a:r>
            <a:r>
              <a:rPr lang="lt-LT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2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-202</a:t>
            </a:r>
            <a:r>
              <a:rPr lang="lt-LT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3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M. </a:t>
            </a:r>
            <a:r>
              <a:rPr lang="lt-LT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M. PRIORITETAI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urinio vietos rezervavimo ženklas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324021"/>
              </p:ext>
            </p:extLst>
          </p:nvPr>
        </p:nvGraphicFramePr>
        <p:xfrm>
          <a:off x="628650" y="1186004"/>
          <a:ext cx="8335838" cy="483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8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03548" y="332656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3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GALIMYBĖS   </a:t>
            </a:r>
            <a:r>
              <a:rPr lang="lt-LT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Karjeros specialistai </a:t>
            </a:r>
            <a:endParaRPr lang="lt-L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463029"/>
              </p:ext>
            </p:extLst>
          </p:nvPr>
        </p:nvGraphicFramePr>
        <p:xfrm>
          <a:off x="53752" y="1556792"/>
          <a:ext cx="9036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6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53" y="116632"/>
            <a:ext cx="7632847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SVEIKINAME.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KOMANDOS PAPILDYMAS</a:t>
            </a:r>
            <a:endParaRPr lang="lt-L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280920" cy="1224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Edita </a:t>
            </a:r>
            <a:r>
              <a:rPr lang="lt-LT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Ružinskienė</a:t>
            </a:r>
            <a:endParaRPr lang="lt-LT" b="1" noProof="1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Žaliakalnio progimnazijos direktorė nuo kovo 1 d.</a:t>
            </a:r>
            <a:endParaRPr lang="lt-LT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522315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51706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GALIMYBĖS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PUPP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atotrūkių tarp dalykų palyginimas </a:t>
            </a:r>
            <a:b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metais </a:t>
            </a:r>
            <a:endParaRPr lang="lt-L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941080"/>
              </p:ext>
            </p:extLst>
          </p:nvPr>
        </p:nvGraphicFramePr>
        <p:xfrm>
          <a:off x="-324544" y="1872762"/>
          <a:ext cx="9289032" cy="453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1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04721" cy="1728192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lt-LT" sz="4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GALIMYBĖS</a:t>
            </a: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1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lt-LT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lt-LT" sz="1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lt-LT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lt-L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Bendrojo </a:t>
            </a:r>
            <a:r>
              <a:rPr lang="lt-LT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ugdymo mokyklų </a:t>
            </a:r>
            <a:r>
              <a:rPr lang="lt-LT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gaunamų Savivaldybės biudžeto (5101) ir Mokymo lėšų (4101) palyginimas 2019-2022 </a:t>
            </a:r>
            <a:r>
              <a:rPr lang="lt-LT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metais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563109"/>
              </p:ext>
            </p:extLst>
          </p:nvPr>
        </p:nvGraphicFramePr>
        <p:xfrm>
          <a:off x="35496" y="1533525"/>
          <a:ext cx="8920691" cy="446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6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55718" cy="1872208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GALIMYBĖS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Neformaliojo švietimo galimybėmis besinaudojančių mokinių dalis.</a:t>
            </a:r>
            <a:endParaRPr lang="lt-LT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326841"/>
              </p:ext>
            </p:extLst>
          </p:nvPr>
        </p:nvGraphicFramePr>
        <p:xfrm>
          <a:off x="107504" y="1556792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7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ŠVĘSKIME KARTU</a:t>
            </a:r>
            <a:endParaRPr lang="lt-LT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340768"/>
            <a:ext cx="833583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 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Rugsėjo 1-osios šventė</a:t>
            </a: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Vieta: Vienybės aikštė</a:t>
            </a: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ir laikas: 2022-09-01, 15:00 val.</a:t>
            </a: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Mokytojų dienos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minėjimas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Vieta: Kauno Žalgirio arena</a:t>
            </a: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ir laikas: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2022-10-13,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18:00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26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009292" y="2751993"/>
            <a:ext cx="4914900" cy="1198422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i="1" dirty="0" smtClean="0"/>
              <a:t>Jei norite turėti tai, ko niekada neturėjote, turite padaryti tai, ko niekada nedarėte. </a:t>
            </a:r>
            <a:br>
              <a:rPr lang="lt-LT" b="1" i="1" dirty="0" smtClean="0"/>
            </a:br>
            <a:r>
              <a:rPr lang="lt-LT" b="1" dirty="0" smtClean="0"/>
              <a:t>(</a:t>
            </a:r>
            <a:r>
              <a:rPr lang="lt-LT" b="1" dirty="0" err="1" smtClean="0"/>
              <a:t>Coco</a:t>
            </a:r>
            <a:r>
              <a:rPr lang="lt-LT" b="1" dirty="0" smtClean="0"/>
              <a:t> Chanel)</a:t>
            </a:r>
            <a:endParaRPr lang="lt-L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0324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53" y="116632"/>
            <a:ext cx="7632847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SVEIKINAME.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KOMANDOS PAPILDYMAS</a:t>
            </a:r>
            <a:endParaRPr lang="lt-L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1224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Kristina </a:t>
            </a:r>
            <a:r>
              <a:rPr lang="lt-LT" b="1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Kanclerytė-Bačkevičienė</a:t>
            </a:r>
          </a:p>
          <a:p>
            <a:pPr marL="0" indent="0" algn="ctr">
              <a:buNone/>
            </a:pPr>
            <a:r>
              <a:rPr lang="lt-LT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Pilėnų progimnazijos l.e.p. direktorė nuo rugpjūčio 1 d.</a:t>
            </a:r>
            <a:endParaRPr lang="lt-LT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204864"/>
            <a:ext cx="2520280" cy="38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53" y="116632"/>
            <a:ext cx="7632847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SVEIKINAME.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KOMANDOS PAPILDYMAS</a:t>
            </a:r>
            <a:endParaRPr lang="lt-L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208912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 </a:t>
            </a:r>
            <a:r>
              <a:rPr lang="lt-LT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Baltakienė</a:t>
            </a: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Motiejaus Valančiaus mokyklos-darželio l.e.p. direktorė nuo liepos 28 d.</a:t>
            </a:r>
            <a:endParaRPr lang="lt-LT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204864"/>
            <a:ext cx="2520280" cy="37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65126"/>
            <a:ext cx="7183710" cy="13255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ATSINAUJINAME</a:t>
            </a:r>
            <a:endParaRPr lang="lt-L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04571"/>
              </p:ext>
            </p:extLst>
          </p:nvPr>
        </p:nvGraphicFramePr>
        <p:xfrm>
          <a:off x="15898" y="1690689"/>
          <a:ext cx="9128101" cy="418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188640"/>
            <a:ext cx="20478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80930" y="991302"/>
            <a:ext cx="7632848" cy="649746"/>
          </a:xfrm>
        </p:spPr>
        <p:txBody>
          <a:bodyPr>
            <a:noAutofit/>
          </a:bodyPr>
          <a:lstStyle/>
          <a:p>
            <a:r>
              <a:rPr lang="lt-LT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Bendrojo ugdymo mokyklų kaita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2016-2022 m. (viso 2022 m. Kauno m. </a:t>
            </a:r>
            <a:r>
              <a:rPr lang="lt-LT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</a:t>
            </a:r>
            <a:r>
              <a:rPr lang="lt-LT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mokyklos (23 privačios mokyklos))</a:t>
            </a:r>
            <a:endParaRPr lang="lt-LT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41433"/>
              </p:ext>
            </p:extLst>
          </p:nvPr>
        </p:nvGraphicFramePr>
        <p:xfrm>
          <a:off x="107504" y="1702486"/>
          <a:ext cx="8928991" cy="4318802"/>
        </p:xfrm>
        <a:graphic>
          <a:graphicData uri="http://schemas.openxmlformats.org/drawingml/2006/table">
            <a:tbl>
              <a:tblPr firstRow="1" firstCol="1" bandRow="1"/>
              <a:tblGrid>
                <a:gridCol w="2448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6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4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2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12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1245">
                  <a:extLst>
                    <a:ext uri="{9D8B030D-6E8A-4147-A177-3AD203B41FA5}">
                      <a16:colId xmlns:a16="http://schemas.microsoft.com/office/drawing/2014/main" xmlns="" val="336080940"/>
                    </a:ext>
                  </a:extLst>
                </a:gridCol>
                <a:gridCol w="931245">
                  <a:extLst>
                    <a:ext uri="{9D8B030D-6E8A-4147-A177-3AD203B41FA5}">
                      <a16:colId xmlns:a16="http://schemas.microsoft.com/office/drawing/2014/main" xmlns="" val="308434855"/>
                    </a:ext>
                  </a:extLst>
                </a:gridCol>
              </a:tblGrid>
              <a:tr h="3328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Įstaigos tipas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m.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m. 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m.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Mokyklos-darželiai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Pradinės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Progimnazijos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Pagrindinės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6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Mokyklos–</a:t>
                      </a:r>
                      <a:r>
                        <a:rPr lang="lt-LT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daugiafunkciai</a:t>
                      </a: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centrai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Jaunimo mokyklos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Vidurinės mokyklos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Suaugusiųjų mokyklos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Gimnazijos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Specialiosios įstaigos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82326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Iš viso: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</a:t>
                      </a:r>
                      <a:endParaRPr lang="lt-LT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Stačiakampis 3"/>
          <p:cNvSpPr/>
          <p:nvPr/>
        </p:nvSpPr>
        <p:spPr>
          <a:xfrm>
            <a:off x="1547664" y="40664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POKYČIAI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1520" y="1513738"/>
            <a:ext cx="8774602" cy="457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lt-LT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Kauno miesto savivaldybės mokinių skaičiaus </a:t>
            </a:r>
            <a:r>
              <a:rPr lang="lt-LT" sz="2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kaita 2016-2022 m.</a:t>
            </a:r>
            <a:endParaRPr lang="lt-LT" sz="2400" dirty="0">
              <a:solidFill>
                <a:schemeClr val="accent5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8704" y="1916832"/>
            <a:ext cx="8229600" cy="4198477"/>
          </a:xfrm>
        </p:spPr>
        <p:txBody>
          <a:bodyPr/>
          <a:lstStyle/>
          <a:p>
            <a:pPr marL="0" indent="0" algn="just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1187624" y="40466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POKYČIAI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505186"/>
              </p:ext>
            </p:extLst>
          </p:nvPr>
        </p:nvGraphicFramePr>
        <p:xfrm>
          <a:off x="107504" y="1772816"/>
          <a:ext cx="891861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2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47664" y="365127"/>
            <a:ext cx="6967686" cy="687610"/>
          </a:xfrm>
        </p:spPr>
        <p:txBody>
          <a:bodyPr>
            <a:noAutofit/>
          </a:bodyPr>
          <a:lstStyle/>
          <a:p>
            <a:r>
              <a:rPr lang="lt-L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SAKOME AČIŪ</a:t>
            </a:r>
            <a:endParaRPr lang="lt-L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980729"/>
            <a:ext cx="7128791" cy="432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Ukrainiečių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ugdymas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u="sng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8478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Vaikų, atvykusių iš Ukrainos, pokytis Kauno miesto </a:t>
            </a:r>
            <a:r>
              <a:rPr lang="lt-LT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pradinio</a:t>
            </a:r>
            <a:r>
              <a:rPr lang="lt-LT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pagrindinio ir  </a:t>
            </a:r>
            <a:r>
              <a:rPr lang="lt-LT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vidurinio </a:t>
            </a:r>
            <a:r>
              <a:rPr lang="lt-LT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ugdymo programose:</a:t>
            </a:r>
            <a:endParaRPr lang="lt-L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Turinio vietos rezervavimo ženkla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554939"/>
              </p:ext>
            </p:extLst>
          </p:nvPr>
        </p:nvGraphicFramePr>
        <p:xfrm>
          <a:off x="91894" y="1844824"/>
          <a:ext cx="8944602" cy="437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1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8509</TotalTime>
  <Words>1571</Words>
  <Application>Microsoft Office PowerPoint</Application>
  <PresentationFormat>On-screen Show (4:3)</PresentationFormat>
  <Paragraphs>314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11_Office Theme</vt:lpstr>
      <vt:lpstr>PowerPoint Presentation</vt:lpstr>
      <vt:lpstr>SVEIKINAME. KOMANDOS PAPILDYMAS</vt:lpstr>
      <vt:lpstr>SVEIKINAME. KOMANDOS PAPILDYMAS</vt:lpstr>
      <vt:lpstr>SVEIKINAME. KOMANDOS PAPILDYMAS</vt:lpstr>
      <vt:lpstr>SVEIKINAME. KOMANDOS PAPILDYMAS</vt:lpstr>
      <vt:lpstr>ATSINAUJINAME</vt:lpstr>
      <vt:lpstr>Bendrojo ugdymo mokyklų kaita 2016-2022 m. (viso 2022 m. Kauno m. 83 mokyklos (23 privačios mokyklos))</vt:lpstr>
      <vt:lpstr>Kauno miesto savivaldybės mokinių skaičiaus kaita 2016-2022 m.</vt:lpstr>
      <vt:lpstr>SAKOME AČIŪ</vt:lpstr>
      <vt:lpstr>    SAKOME AČIŪ</vt:lpstr>
      <vt:lpstr>SAKOME AČIŪ</vt:lpstr>
      <vt:lpstr>Teminis išorinis vertinimas</vt:lpstr>
      <vt:lpstr>  Vaikų vasaros poilsis ir NVŠ 2022 m.</vt:lpstr>
      <vt:lpstr>SAKOME AČIŪ</vt:lpstr>
      <vt:lpstr> SAKOME AČIŪ</vt:lpstr>
      <vt:lpstr>Tarptautinis Bakalaureatas</vt:lpstr>
      <vt:lpstr>           SAKOME AČIŪ          KŠIC</vt:lpstr>
      <vt:lpstr> SAKOME AČIŪ </vt:lpstr>
      <vt:lpstr>               SAKOME AČIŪ  Nacionalinės eXpo nugalėtojai  </vt:lpstr>
      <vt:lpstr>      Kauno miesto   4 klasės mokinių ir šalies NMPP rezultatų palyginimas</vt:lpstr>
      <vt:lpstr>      SAKOME AČIŪ       Kauno miesto 6 klasės mokinių ir šalies NMPP rezultatų                                  palyginimas 2022 m.</vt:lpstr>
      <vt:lpstr>  SAKOME AČIŪ           Kauno miesto 8 klasės mokinių ir šalies NMPP                                rezultatų palyginimas</vt:lpstr>
      <vt:lpstr>SAKOME AČIŪ  2019-2022 metų matematikos bei lietuvių kalbos    Kauno miesto ir šalies PUPP rezultatų  palyginimas</vt:lpstr>
      <vt:lpstr>    SAKOME AČIŪ</vt:lpstr>
      <vt:lpstr>     SAKOME AČIŪ   ŠIMTUKININKUS PARENGUSIŲ MOKYTOJŲ SKAIČIUS (viso 87 mokytojai)</vt:lpstr>
      <vt:lpstr>SAKOME AČIŪ</vt:lpstr>
      <vt:lpstr>SAKOME AČIŪ</vt:lpstr>
      <vt:lpstr>2022-2023 M. M. PRIORITETAI</vt:lpstr>
      <vt:lpstr> GALIMYBĖS           Karjeros specialistai </vt:lpstr>
      <vt:lpstr>      GALIMYBĖS       PUPP rezultatų atotrūkių tarp dalykų palyginimas  2020-2022 metais </vt:lpstr>
      <vt:lpstr>   GALIMYBĖS   Bendrojo ugdymo mokyklų gaunamų Savivaldybės biudžeto (5101) ir Mokymo lėšų (4101) palyginimas 2019-2022 metais </vt:lpstr>
      <vt:lpstr>GALIMYBĖS Neformaliojo švietimo galimybėmis besinaudojančių mokinių dalis.</vt:lpstr>
      <vt:lpstr>  ŠVĘSKIME KARTU</vt:lpstr>
      <vt:lpstr>Jei norite turėti tai, ko niekada neturėjote, turite padaryti tai, ko niekada nedarėte.  (Coco Chanel)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Skrandis</dc:creator>
  <cp:lastModifiedBy>Rasa</cp:lastModifiedBy>
  <cp:revision>736</cp:revision>
  <cp:lastPrinted>2022-08-26T12:22:11Z</cp:lastPrinted>
  <dcterms:created xsi:type="dcterms:W3CDTF">2015-01-20T18:56:09Z</dcterms:created>
  <dcterms:modified xsi:type="dcterms:W3CDTF">2022-08-29T06:58:24Z</dcterms:modified>
</cp:coreProperties>
</file>