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10. Savivaldybės 3–5 metų vaikų, ugdomų ne savivaldybės mokyklose,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1.2 Savivaldybės 3–5 metų vaikų, ugdomų ne savivaldybės mokyklose, dalis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2.78</c:v>
                </c:pt>
                <c:pt idx="1">
                  <c:v>2.97</c:v>
                </c:pt>
                <c:pt idx="2">
                  <c:v>2.6</c:v>
                </c:pt>
                <c:pt idx="3">
                  <c:v>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8-478C-9CA6-0A05A3FDA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739535"/>
        <c:axId val="856739055"/>
      </c:barChart>
      <c:catAx>
        <c:axId val="856739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856739055"/>
        <c:crosses val="autoZero"/>
        <c:auto val="1"/>
        <c:lblAlgn val="ctr"/>
        <c:lblOffset val="100"/>
        <c:noMultiLvlLbl val="0"/>
      </c:catAx>
      <c:valAx>
        <c:axId val="85673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856739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EF91996-AD3D-A7CA-93F0-9FD078E3C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768837"/>
              </p:ext>
            </p:extLst>
          </p:nvPr>
        </p:nvGraphicFramePr>
        <p:xfrm>
          <a:off x="1264778" y="162371"/>
          <a:ext cx="9460194" cy="597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13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2025-01-09T11:52:58Z</dcterms:modified>
</cp:coreProperties>
</file>