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11. Bendrojo ugdymo mokyklų 1–8 klasių komplektų, kurie yra jungtiniai,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5. Bendrojo ugdymo mokyklų 1–8 klasių komplektų, kurie yra jungtiniai, dalis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0.31</c:v>
                </c:pt>
                <c:pt idx="1">
                  <c:v>0.2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9C-422E-9FF6-A221901F1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4774864"/>
        <c:axId val="704777264"/>
      </c:barChart>
      <c:catAx>
        <c:axId val="70477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04777264"/>
        <c:crosses val="autoZero"/>
        <c:auto val="1"/>
        <c:lblAlgn val="ctr"/>
        <c:lblOffset val="100"/>
        <c:noMultiLvlLbl val="0"/>
      </c:catAx>
      <c:valAx>
        <c:axId val="70477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70477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9D3B19A-A1BD-B3F0-F5C1-6DE8938251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30292"/>
              </p:ext>
            </p:extLst>
          </p:nvPr>
        </p:nvGraphicFramePr>
        <p:xfrm>
          <a:off x="1296955" y="376015"/>
          <a:ext cx="9619861" cy="561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14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51</cp:revision>
  <dcterms:created xsi:type="dcterms:W3CDTF">2023-01-16T12:10:31Z</dcterms:created>
  <dcterms:modified xsi:type="dcterms:W3CDTF">2025-01-09T11:57:23Z</dcterms:modified>
</cp:coreProperties>
</file>