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13. Naujai komplektuojamų priešmokyklinio ugdymo grupių, kuriose yra ne daugiau kaip 20 mokinių,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7. Naujai komplektuojamų priešmokyklinio ugdymo grupių, kuriose yra ne daugiau kaip 20 mokinių, dalis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80.34</c:v>
                </c:pt>
                <c:pt idx="1">
                  <c:v>80.17</c:v>
                </c:pt>
                <c:pt idx="2">
                  <c:v>90.55</c:v>
                </c:pt>
                <c:pt idx="3">
                  <c:v>91.67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0-424C-9CDD-5BBF20F58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6972864"/>
        <c:axId val="1530132640"/>
      </c:barChart>
      <c:catAx>
        <c:axId val="163697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30132640"/>
        <c:crosses val="autoZero"/>
        <c:auto val="1"/>
        <c:lblAlgn val="ctr"/>
        <c:lblOffset val="100"/>
        <c:noMultiLvlLbl val="0"/>
      </c:catAx>
      <c:valAx>
        <c:axId val="153013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3697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FE77746-CD0E-0E51-9567-1049A715DA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825825"/>
              </p:ext>
            </p:extLst>
          </p:nvPr>
        </p:nvGraphicFramePr>
        <p:xfrm>
          <a:off x="1358781" y="128187"/>
          <a:ext cx="9169637" cy="5862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17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2025-01-09T12:05:06Z</dcterms:modified>
</cp:coreProperties>
</file>