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14. Naujai komplektuojamų bendrojo ugdymo mokyklų bendrosios paskirties 1 klasių komplektų, kuriuose yra ne daugiau kaip 24 mokiniai, dalis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Page1_1!$A$5</c:f>
              <c:strCache>
                <c:ptCount val="1"/>
                <c:pt idx="0">
                  <c:v>8. Naujai komplektuojamų bendrojo ugdymo mokyklų bendrosios paskirties 1 klasių komplektų, kuriuose yra ne daugiau kaip 24 mokiniai, dalis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Page1_1!$B$4:$E$4</c:f>
              <c:strCache>
                <c:ptCount val="4"/>
                <c:pt idx="0">
                  <c:v>2021-2022</c:v>
                </c:pt>
                <c:pt idx="1">
                  <c:v>2022-2023</c:v>
                </c:pt>
                <c:pt idx="2">
                  <c:v>2023-2024</c:v>
                </c:pt>
                <c:pt idx="3">
                  <c:v>2024-2025</c:v>
                </c:pt>
              </c:strCache>
            </c:strRef>
          </c:cat>
          <c:val>
            <c:numRef>
              <c:f>Page1_1!$B$5:$E$5</c:f>
              <c:numCache>
                <c:formatCode>#\ ##0.00;\-#\ ##0.00;\0\,\0\0</c:formatCode>
                <c:ptCount val="4"/>
                <c:pt idx="0">
                  <c:v>81.400000000000006</c:v>
                </c:pt>
                <c:pt idx="1">
                  <c:v>80.62</c:v>
                </c:pt>
                <c:pt idx="2">
                  <c:v>99.24</c:v>
                </c:pt>
                <c:pt idx="3">
                  <c:v>99.25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9C-4BCD-9F95-A7CEFD6B3A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2655984"/>
        <c:axId val="622657904"/>
      </c:barChart>
      <c:catAx>
        <c:axId val="622655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2657904"/>
        <c:crosses val="autoZero"/>
        <c:auto val="1"/>
        <c:lblAlgn val="ctr"/>
        <c:lblOffset val="100"/>
        <c:noMultiLvlLbl val="0"/>
      </c:catAx>
      <c:valAx>
        <c:axId val="622657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62265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7744ED9-4CE6-5942-FEE7-49B2641C3C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462572"/>
              </p:ext>
            </p:extLst>
          </p:nvPr>
        </p:nvGraphicFramePr>
        <p:xfrm>
          <a:off x="1768978" y="270588"/>
          <a:ext cx="8634655" cy="5730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134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22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50</cp:revision>
  <dcterms:created xsi:type="dcterms:W3CDTF">2023-01-16T12:10:31Z</dcterms:created>
  <dcterms:modified xsi:type="dcterms:W3CDTF">2025-01-09T12:08:43Z</dcterms:modified>
</cp:coreProperties>
</file>