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tx1"/>
                </a:solidFill>
              </a:rPr>
              <a:t>18. Jaunesnių nei 50 metų bei 50 metų ir vyresnio amžiaus mokytojų skaičiaus santykis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10. Jaunesnių nei 50 metų bei 50 metų ir vyresnio amžiaus mokytojų skaičiaus santykis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0.60860000000000003</c:v>
                </c:pt>
                <c:pt idx="1">
                  <c:v>0.61860000000000004</c:v>
                </c:pt>
                <c:pt idx="2">
                  <c:v>0.60970000000000002</c:v>
                </c:pt>
                <c:pt idx="3">
                  <c:v>0.62590000000000001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C5-487C-AE04-9DB348B8B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839264"/>
        <c:axId val="391303920"/>
      </c:barChart>
      <c:catAx>
        <c:axId val="3908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1303920"/>
        <c:crosses val="autoZero"/>
        <c:auto val="1"/>
        <c:lblAlgn val="ctr"/>
        <c:lblOffset val="100"/>
        <c:noMultiLvlLbl val="0"/>
      </c:catAx>
      <c:valAx>
        <c:axId val="39130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9083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AFD686B-A328-A505-600D-C1732D730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117834"/>
              </p:ext>
            </p:extLst>
          </p:nvPr>
        </p:nvGraphicFramePr>
        <p:xfrm>
          <a:off x="2047875" y="428625"/>
          <a:ext cx="7810499" cy="561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2025-01-09T12:44:20Z</dcterms:modified>
</cp:coreProperties>
</file>