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26</a:t>
            </a:r>
            <a:r>
              <a:rPr lang="lt-LT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.</a:t>
            </a:r>
            <a:r>
              <a:rPr lang="en-US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 Savivaldyb</a:t>
            </a:r>
            <a:r>
              <a:rPr lang="lt-LT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ės biudžeto lėšų dalis, skirta švietimui, miesto lygmeniu</a:t>
            </a:r>
            <a:endParaRPr lang="lt-LT" sz="2000" b="1">
              <a:solidFill>
                <a:schemeClr val="bg2">
                  <a:lumMod val="1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Lapas1!$B$7:$B$10</c:f>
              <c:strCache>
                <c:ptCount val="4"/>
                <c:pt idx="0">
                  <c:v>2021 m. </c:v>
                </c:pt>
                <c:pt idx="1">
                  <c:v>2022 m.</c:v>
                </c:pt>
                <c:pt idx="2">
                  <c:v>2023 m.</c:v>
                </c:pt>
                <c:pt idx="3">
                  <c:v>2024 m.</c:v>
                </c:pt>
              </c:strCache>
            </c:strRef>
          </c:cat>
          <c:val>
            <c:numRef>
              <c:f>Lapas1!$C$7:$C$10</c:f>
              <c:numCache>
                <c:formatCode>General</c:formatCode>
                <c:ptCount val="4"/>
                <c:pt idx="0">
                  <c:v>81070.7</c:v>
                </c:pt>
                <c:pt idx="1">
                  <c:v>93890.3</c:v>
                </c:pt>
                <c:pt idx="2">
                  <c:v>121404.8</c:v>
                </c:pt>
                <c:pt idx="3">
                  <c:v>148081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7-4A15-8B2E-488294A48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7265680"/>
        <c:axId val="536481144"/>
      </c:barChart>
      <c:catAx>
        <c:axId val="53726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6481144"/>
        <c:crosses val="autoZero"/>
        <c:auto val="1"/>
        <c:lblAlgn val="ctr"/>
        <c:lblOffset val="100"/>
        <c:noMultiLvlLbl val="0"/>
      </c:catAx>
      <c:valAx>
        <c:axId val="536481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26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265801"/>
              </p:ext>
            </p:extLst>
          </p:nvPr>
        </p:nvGraphicFramePr>
        <p:xfrm>
          <a:off x="2444096" y="512748"/>
          <a:ext cx="7879223" cy="547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55</cp:revision>
  <dcterms:created xsi:type="dcterms:W3CDTF">2023-01-16T12:10:31Z</dcterms:created>
  <dcterms:modified xsi:type="dcterms:W3CDTF">2025-02-03T12:39:28Z</dcterms:modified>
</cp:coreProperties>
</file>