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1"/>
  </p:sldMasterIdLst>
  <p:sldIdLst>
    <p:sldId id="274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6600"/>
    <a:srgbClr val="66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Vidutinis stilius 2 – paryškinima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8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55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chemeClr val="bg2">
                    <a:lumMod val="10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lt-LT" sz="2000" b="1">
                <a:solidFill>
                  <a:schemeClr val="bg2">
                    <a:lumMod val="10000"/>
                  </a:schemeClr>
                </a:solidFill>
              </a:rPr>
              <a:t>33. Neformaliojo švietimo veiklose dalyvaujančių mokinių dalis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0" baseline="0">
              <a:solidFill>
                <a:schemeClr val="bg2">
                  <a:lumMod val="10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Page1_1!$A$5</c:f>
              <c:strCache>
                <c:ptCount val="1"/>
                <c:pt idx="0">
                  <c:v>4. Neformaliojo švietimo veiklose dalyvaujančių mokinių dalis</c:v>
                </c:pt>
              </c:strCache>
            </c:strRef>
          </c:tx>
          <c:spPr>
            <a:solidFill>
              <a:srgbClr val="CC66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bg2">
                        <a:lumMod val="1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Page1_1!$B$4:$E$4</c:f>
              <c:strCache>
                <c:ptCount val="4"/>
                <c:pt idx="0">
                  <c:v>2021-2022</c:v>
                </c:pt>
                <c:pt idx="1">
                  <c:v>2022-2023</c:v>
                </c:pt>
                <c:pt idx="2">
                  <c:v>2023-2024</c:v>
                </c:pt>
                <c:pt idx="3">
                  <c:v>2024-2025</c:v>
                </c:pt>
              </c:strCache>
            </c:strRef>
          </c:cat>
          <c:val>
            <c:numRef>
              <c:f>Page1_1!$B$5:$E$5</c:f>
              <c:numCache>
                <c:formatCode>#\ ##0.00;\-#\ ##0.00;\0\,\0\0</c:formatCode>
                <c:ptCount val="4"/>
                <c:pt idx="0">
                  <c:v>62.75</c:v>
                </c:pt>
                <c:pt idx="1">
                  <c:v>71.540000000000006</c:v>
                </c:pt>
                <c:pt idx="2">
                  <c:v>72.86</c:v>
                </c:pt>
                <c:pt idx="3">
                  <c:v>77.55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31F-463C-8DF6-01F26789BD7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045319167"/>
        <c:axId val="967555279"/>
      </c:barChart>
      <c:catAx>
        <c:axId val="104531916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967555279"/>
        <c:crosses val="autoZero"/>
        <c:auto val="1"/>
        <c:lblAlgn val="ctr"/>
        <c:lblOffset val="100"/>
        <c:noMultiLvlLbl val="0"/>
      </c:catAx>
      <c:valAx>
        <c:axId val="96755527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\ ##0.00;\-#\ ##0.00;\0\,\0\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104531916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_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5966" y="2064106"/>
            <a:ext cx="7240069" cy="2729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321487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78781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16681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129332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13823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569534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5966" y="2064106"/>
            <a:ext cx="7240069" cy="2729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107196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8360" y="1122363"/>
            <a:ext cx="10347960" cy="2306637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8360" y="3964268"/>
            <a:ext cx="10347960" cy="157379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9772" y="5984037"/>
            <a:ext cx="792456" cy="607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371318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8360" y="1122363"/>
            <a:ext cx="10347960" cy="2306637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8360" y="3964268"/>
            <a:ext cx="10347960" cy="157379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9772" y="5984037"/>
            <a:ext cx="792456" cy="607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611459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>
          <a:xfrm>
            <a:off x="1291188" y="6437559"/>
            <a:ext cx="10191200" cy="283915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69576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4475" y="642938"/>
            <a:ext cx="9129714" cy="2786062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3894138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26282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09400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65126"/>
            <a:ext cx="10821988" cy="823078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1681163"/>
            <a:ext cx="5464175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400" y="2505075"/>
            <a:ext cx="5464175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17664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6801" y="275699"/>
            <a:ext cx="11060999" cy="91767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2832185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111317"/>
            <a:ext cx="12192000" cy="74668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6801" y="275699"/>
            <a:ext cx="11060999" cy="81015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6802" y="1447800"/>
            <a:ext cx="11060998" cy="45670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6508" y="6307811"/>
            <a:ext cx="10161292" cy="3512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400" b="1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068" y="6276815"/>
            <a:ext cx="539745" cy="413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4238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2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  <p:sldLayoutId id="214748366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227013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58888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98613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36">
          <p15:clr>
            <a:srgbClr val="F26B43"/>
          </p15:clr>
        </p15:guide>
        <p15:guide id="3" pos="7312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>
            <a:extLst>
              <a:ext uri="{FF2B5EF4-FFF2-40B4-BE49-F238E27FC236}">
                <a16:creationId xmlns:a16="http://schemas.microsoft.com/office/drawing/2014/main" id="{27D172B9-CB4A-14C5-3EFE-3F541083BFB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40131019"/>
              </p:ext>
            </p:extLst>
          </p:nvPr>
        </p:nvGraphicFramePr>
        <p:xfrm>
          <a:off x="1897166" y="170916"/>
          <a:ext cx="8238145" cy="58025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88134003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Kaunas auga">
      <a:dk1>
        <a:srgbClr val="262626"/>
      </a:dk1>
      <a:lt1>
        <a:sysClr val="window" lastClr="FFFFFF"/>
      </a:lt1>
      <a:dk2>
        <a:srgbClr val="0054A5"/>
      </a:dk2>
      <a:lt2>
        <a:srgbClr val="E7E6E6"/>
      </a:lt2>
      <a:accent1>
        <a:srgbClr val="0054A5"/>
      </a:accent1>
      <a:accent2>
        <a:srgbClr val="00A875"/>
      </a:accent2>
      <a:accent3>
        <a:srgbClr val="7F7F7F"/>
      </a:accent3>
      <a:accent4>
        <a:srgbClr val="FCB813"/>
      </a:accent4>
      <a:accent5>
        <a:srgbClr val="EF566D"/>
      </a:accent5>
      <a:accent6>
        <a:srgbClr val="AEABAB"/>
      </a:accent6>
      <a:hlink>
        <a:srgbClr val="0054A5"/>
      </a:hlink>
      <a:folHlink>
        <a:srgbClr val="AEABAB"/>
      </a:folHlink>
    </a:clrScheme>
    <a:fontScheme name="Kaunas auga">
      <a:majorFont>
        <a:latin typeface="Open Sans ExtraBold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C2289B70-F49E-4FA6-ADBA-6FF4C5ADFA71}" vid="{CA4E0D3F-D234-4045-8A07-6D0DFAE36C3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2018</TotalTime>
  <Words>8</Words>
  <Application>Microsoft Office PowerPoint</Application>
  <PresentationFormat>Plačiaekranė</PresentationFormat>
  <Paragraphs>1</Paragraphs>
  <Slides>1</Slides>
  <Notes>0</Notes>
  <HiddenSlides>0</HiddenSlides>
  <MMClips>0</MMClips>
  <ScaleCrop>false</ScaleCrop>
  <HeadingPairs>
    <vt:vector size="6" baseType="variant">
      <vt:variant>
        <vt:lpstr>Naudojami šriftai</vt:lpstr>
      </vt:variant>
      <vt:variant>
        <vt:i4>3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1</vt:i4>
      </vt:variant>
    </vt:vector>
  </HeadingPairs>
  <TitlesOfParts>
    <vt:vector size="5" baseType="lpstr">
      <vt:lpstr>Arial</vt:lpstr>
      <vt:lpstr>Open Sans</vt:lpstr>
      <vt:lpstr>Open Sans ExtraBold</vt:lpstr>
      <vt:lpstr>1_Office Theme</vt:lpstr>
      <vt:lpstr>„PowerPoint“ pateiktis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Egle</dc:creator>
  <cp:lastModifiedBy>Jolanta Ganusauskienė</cp:lastModifiedBy>
  <cp:revision>50</cp:revision>
  <dcterms:created xsi:type="dcterms:W3CDTF">2023-01-16T12:10:31Z</dcterms:created>
  <dcterms:modified xsi:type="dcterms:W3CDTF">2025-01-09T12:53:54Z</dcterms:modified>
</cp:coreProperties>
</file>