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b="1">
                <a:solidFill>
                  <a:schemeClr val="bg2">
                    <a:lumMod val="10000"/>
                  </a:schemeClr>
                </a:solidFill>
              </a:rPr>
              <a:t>39. Mokinių, turinčių specialiųjų ugdymosi poreikių, ugdomų integruotai bendrosios paskirties mokyklose, dalis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Page1_1!$A$5</c:f>
              <c:strCache>
                <c:ptCount val="1"/>
                <c:pt idx="0">
                  <c:v>2. Mokinių, turinčių specialiųjų ugdymosi poreikių, ugdomų integruotai bendrosios paskirties mokyklose, dalis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Page1_1!$B$4:$E$4</c:f>
              <c:strCache>
                <c:ptCount val="4"/>
                <c:pt idx="0">
                  <c:v>2021-2022</c:v>
                </c:pt>
                <c:pt idx="1">
                  <c:v>2022-2023</c:v>
                </c:pt>
                <c:pt idx="2">
                  <c:v>2023-2024</c:v>
                </c:pt>
                <c:pt idx="3">
                  <c:v>2024-2025</c:v>
                </c:pt>
              </c:strCache>
            </c:strRef>
          </c:cat>
          <c:val>
            <c:numRef>
              <c:f>Page1_1!$B$5:$E$5</c:f>
              <c:numCache>
                <c:formatCode>#\ ##0.00;\-#\ ##0.00;\0\,\0\0</c:formatCode>
                <c:ptCount val="4"/>
                <c:pt idx="0">
                  <c:v>11.3</c:v>
                </c:pt>
                <c:pt idx="1">
                  <c:v>11.34</c:v>
                </c:pt>
                <c:pt idx="2">
                  <c:v>11.72</c:v>
                </c:pt>
                <c:pt idx="3">
                  <c:v>11.98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CC-4891-A3F5-6E43C3830C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40462608"/>
        <c:axId val="1540463088"/>
      </c:barChart>
      <c:catAx>
        <c:axId val="1540462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40463088"/>
        <c:crosses val="autoZero"/>
        <c:auto val="1"/>
        <c:lblAlgn val="ctr"/>
        <c:lblOffset val="100"/>
        <c:noMultiLvlLbl val="0"/>
      </c:catAx>
      <c:valAx>
        <c:axId val="1540463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0;\-#\ ##0.00;\0\,\0\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40462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A1AB49AE-397C-29CA-9B1F-377F8BDAB7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160134"/>
              </p:ext>
            </p:extLst>
          </p:nvPr>
        </p:nvGraphicFramePr>
        <p:xfrm>
          <a:off x="1247687" y="307650"/>
          <a:ext cx="9537106" cy="5665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813400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2017</TotalTime>
  <Words>16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Open Sans</vt:lpstr>
      <vt:lpstr>Open Sans ExtraBold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50</cp:revision>
  <dcterms:created xsi:type="dcterms:W3CDTF">2023-01-16T12:10:31Z</dcterms:created>
  <dcterms:modified xsi:type="dcterms:W3CDTF">2025-01-09T12:57:12Z</dcterms:modified>
</cp:coreProperties>
</file>